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7" r:id="rId1"/>
  </p:sldMasterIdLst>
  <p:notesMasterIdLst>
    <p:notesMasterId r:id="rId39"/>
  </p:notesMasterIdLst>
  <p:sldIdLst>
    <p:sldId id="290" r:id="rId2"/>
    <p:sldId id="259" r:id="rId3"/>
    <p:sldId id="306" r:id="rId4"/>
    <p:sldId id="313" r:id="rId5"/>
    <p:sldId id="291" r:id="rId6"/>
    <p:sldId id="285" r:id="rId7"/>
    <p:sldId id="316" r:id="rId8"/>
    <p:sldId id="310" r:id="rId9"/>
    <p:sldId id="321" r:id="rId10"/>
    <p:sldId id="329" r:id="rId11"/>
    <p:sldId id="304" r:id="rId12"/>
    <p:sldId id="308" r:id="rId13"/>
    <p:sldId id="297" r:id="rId14"/>
    <p:sldId id="279" r:id="rId15"/>
    <p:sldId id="299" r:id="rId16"/>
    <p:sldId id="318" r:id="rId17"/>
    <p:sldId id="303" r:id="rId18"/>
    <p:sldId id="327" r:id="rId19"/>
    <p:sldId id="277" r:id="rId20"/>
    <p:sldId id="322" r:id="rId21"/>
    <p:sldId id="328" r:id="rId22"/>
    <p:sldId id="314" r:id="rId23"/>
    <p:sldId id="323" r:id="rId24"/>
    <p:sldId id="325" r:id="rId25"/>
    <p:sldId id="278" r:id="rId26"/>
    <p:sldId id="315" r:id="rId27"/>
    <p:sldId id="270" r:id="rId28"/>
    <p:sldId id="268" r:id="rId29"/>
    <p:sldId id="267" r:id="rId30"/>
    <p:sldId id="311" r:id="rId31"/>
    <p:sldId id="312" r:id="rId32"/>
    <p:sldId id="307" r:id="rId33"/>
    <p:sldId id="319" r:id="rId34"/>
    <p:sldId id="320" r:id="rId35"/>
    <p:sldId id="269" r:id="rId36"/>
    <p:sldId id="326" r:id="rId37"/>
    <p:sldId id="330"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E6FF"/>
    <a:srgbClr val="0E1514"/>
    <a:srgbClr val="D9DBFF"/>
    <a:srgbClr val="262020"/>
    <a:srgbClr val="190B14"/>
    <a:srgbClr val="0B1623"/>
    <a:srgbClr val="101415"/>
    <a:srgbClr val="ABB7FF"/>
    <a:srgbClr val="11090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455F91-547A-3990-97BB-C93CA9F2BC51}" v="184" dt="2024-02-29T17:28:27.767"/>
    <p1510:client id="{064D9BD1-CE76-9F5B-DCC3-F32669767D7C}" v="267" dt="2024-02-29T20:40:06.124"/>
    <p1510:client id="{0FBDA318-6350-8C14-0DAE-67289605E254}" v="206" dt="2024-02-29T22:10:20.969"/>
    <p1510:client id="{16142C06-2A8C-E987-57C4-A3845C7FED7D}" v="21" dt="2024-02-29T20:51:14.078"/>
    <p1510:client id="{17173623-EEFD-A254-2789-F667474FCEAE}" v="50" dt="2024-02-29T22:44:27.552"/>
    <p1510:client id="{1780A622-9EBB-4307-BA08-D238F183AEA8}" v="9389" dt="2024-02-29T23:01:50.710"/>
    <p1510:client id="{21DF5B2F-DFB1-85D3-C0F1-884F42914294}" v="6" dt="2024-02-29T19:46:06.989"/>
    <p1510:client id="{3E97DD02-D54F-3598-2F23-28EEE3F24AA5}" v="136" dt="2024-02-29T21:04:01.773"/>
    <p1510:client id="{46C32949-21BD-2F38-0D8F-54E636D63A17}" v="4" dt="2024-02-29T18:46:41.347"/>
    <p1510:client id="{4B9EC60F-87E4-D7F9-5828-FC9D9358FCFA}" v="76" dt="2024-02-29T17:36:35.870"/>
    <p1510:client id="{5CA248EF-7552-C2B7-CEAB-7B83E523AA1B}" v="485" dt="2024-02-29T18:45:37.870"/>
    <p1510:client id="{5ED08635-1911-A365-05EB-0F6F8A7703C8}" v="320" dt="2024-02-29T22:04:02.767"/>
    <p1510:client id="{78E9463B-E0A3-43E0-D594-14180E0A8096}" v="84" dt="2024-02-29T12:24:58.1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505" autoAdjust="0"/>
  </p:normalViewPr>
  <p:slideViewPr>
    <p:cSldViewPr snapToGrid="0">
      <p:cViewPr varScale="1">
        <p:scale>
          <a:sx n="69" d="100"/>
          <a:sy n="69" d="100"/>
        </p:scale>
        <p:origin x="948"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f2c708d242a2e9551e43b4ff41423e263d25b809fc94d430e49fd989f23e03b1::" providerId="AD" clId="Web-{5D13A191-0F08-8BBC-5F64-6098C0FEB9B4}"/>
    <pc:docChg chg="addSld delSld modSld sldOrd">
      <pc:chgData name="Guest User" userId="S::urn:spo:anon#f2c708d242a2e9551e43b4ff41423e263d25b809fc94d430e49fd989f23e03b1::" providerId="AD" clId="Web-{5D13A191-0F08-8BBC-5F64-6098C0FEB9B4}" dt="2024-02-28T20:21:04.508" v="63"/>
      <pc:docMkLst>
        <pc:docMk/>
      </pc:docMkLst>
      <pc:sldChg chg="del">
        <pc:chgData name="Guest User" userId="S::urn:spo:anon#f2c708d242a2e9551e43b4ff41423e263d25b809fc94d430e49fd989f23e03b1::" providerId="AD" clId="Web-{5D13A191-0F08-8BBC-5F64-6098C0FEB9B4}" dt="2024-02-28T19:58:10.232" v="15"/>
        <pc:sldMkLst>
          <pc:docMk/>
          <pc:sldMk cId="3659277035" sldId="282"/>
        </pc:sldMkLst>
      </pc:sldChg>
      <pc:sldChg chg="del">
        <pc:chgData name="Guest User" userId="S::urn:spo:anon#f2c708d242a2e9551e43b4ff41423e263d25b809fc94d430e49fd989f23e03b1::" providerId="AD" clId="Web-{5D13A191-0F08-8BBC-5F64-6098C0FEB9B4}" dt="2024-02-28T19:58:12.982" v="16"/>
        <pc:sldMkLst>
          <pc:docMk/>
          <pc:sldMk cId="3655680839" sldId="283"/>
        </pc:sldMkLst>
      </pc:sldChg>
      <pc:sldChg chg="del">
        <pc:chgData name="Guest User" userId="S::urn:spo:anon#f2c708d242a2e9551e43b4ff41423e263d25b809fc94d430e49fd989f23e03b1::" providerId="AD" clId="Web-{5D13A191-0F08-8BBC-5F64-6098C0FEB9B4}" dt="2024-02-28T19:53:00.989" v="14"/>
        <pc:sldMkLst>
          <pc:docMk/>
          <pc:sldMk cId="3212418152" sldId="284"/>
        </pc:sldMkLst>
      </pc:sldChg>
      <pc:sldChg chg="modSp">
        <pc:chgData name="Guest User" userId="S::urn:spo:anon#f2c708d242a2e9551e43b4ff41423e263d25b809fc94d430e49fd989f23e03b1::" providerId="AD" clId="Web-{5D13A191-0F08-8BBC-5F64-6098C0FEB9B4}" dt="2024-02-28T20:21:04.508" v="63"/>
        <pc:sldMkLst>
          <pc:docMk/>
          <pc:sldMk cId="505232357" sldId="299"/>
        </pc:sldMkLst>
        <pc:graphicFrameChg chg="mod modGraphic">
          <ac:chgData name="Guest User" userId="S::urn:spo:anon#f2c708d242a2e9551e43b4ff41423e263d25b809fc94d430e49fd989f23e03b1::" providerId="AD" clId="Web-{5D13A191-0F08-8BBC-5F64-6098C0FEB9B4}" dt="2024-02-28T20:21:04.508" v="63"/>
          <ac:graphicFrameMkLst>
            <pc:docMk/>
            <pc:sldMk cId="505232357" sldId="299"/>
            <ac:graphicFrameMk id="4" creationId="{30F01BDB-72AF-DCDD-CF20-8FB079CC968B}"/>
          </ac:graphicFrameMkLst>
        </pc:graphicFrameChg>
      </pc:sldChg>
      <pc:sldChg chg="ord">
        <pc:chgData name="Guest User" userId="S::urn:spo:anon#f2c708d242a2e9551e43b4ff41423e263d25b809fc94d430e49fd989f23e03b1::" providerId="AD" clId="Web-{5D13A191-0F08-8BBC-5F64-6098C0FEB9B4}" dt="2024-02-28T20:02:04.943" v="17"/>
        <pc:sldMkLst>
          <pc:docMk/>
          <pc:sldMk cId="356046151" sldId="303"/>
        </pc:sldMkLst>
      </pc:sldChg>
      <pc:sldChg chg="new">
        <pc:chgData name="Guest User" userId="S::urn:spo:anon#f2c708d242a2e9551e43b4ff41423e263d25b809fc94d430e49fd989f23e03b1::" providerId="AD" clId="Web-{5D13A191-0F08-8BBC-5F64-6098C0FEB9B4}" dt="2024-02-28T20:07:18.077" v="18"/>
        <pc:sldMkLst>
          <pc:docMk/>
          <pc:sldMk cId="1583364781" sldId="317"/>
        </pc:sldMkLst>
      </pc:sldChg>
    </pc:docChg>
  </pc:docChgLst>
  <pc:docChgLst>
    <pc:chgData name="Sujan Gurung [Student-PECS]" userId="S::sg23acr@herts.ac.uk::4de72d8b-cb66-415b-a479-44eaa5fad69e" providerId="AD" clId="Web-{17173623-EEFD-A254-2789-F667474FCEAE}"/>
    <pc:docChg chg="modSld">
      <pc:chgData name="Sujan Gurung [Student-PECS]" userId="S::sg23acr@herts.ac.uk::4de72d8b-cb66-415b-a479-44eaa5fad69e" providerId="AD" clId="Web-{17173623-EEFD-A254-2789-F667474FCEAE}" dt="2024-02-29T22:44:26.833" v="20" actId="20577"/>
      <pc:docMkLst>
        <pc:docMk/>
      </pc:docMkLst>
      <pc:sldChg chg="modSp">
        <pc:chgData name="Sujan Gurung [Student-PECS]" userId="S::sg23acr@herts.ac.uk::4de72d8b-cb66-415b-a479-44eaa5fad69e" providerId="AD" clId="Web-{17173623-EEFD-A254-2789-F667474FCEAE}" dt="2024-02-29T22:41:55.906" v="15"/>
        <pc:sldMkLst>
          <pc:docMk/>
          <pc:sldMk cId="2534990138" sldId="291"/>
        </pc:sldMkLst>
        <pc:graphicFrameChg chg="mod modGraphic">
          <ac:chgData name="Sujan Gurung [Student-PECS]" userId="S::sg23acr@herts.ac.uk::4de72d8b-cb66-415b-a479-44eaa5fad69e" providerId="AD" clId="Web-{17173623-EEFD-A254-2789-F667474FCEAE}" dt="2024-02-29T22:41:55.906" v="15"/>
          <ac:graphicFrameMkLst>
            <pc:docMk/>
            <pc:sldMk cId="2534990138" sldId="291"/>
            <ac:graphicFrameMk id="4" creationId="{493E8FF4-B8B8-AD82-B72D-CB127019374B}"/>
          </ac:graphicFrameMkLst>
        </pc:graphicFrameChg>
      </pc:sldChg>
      <pc:sldChg chg="modSp">
        <pc:chgData name="Sujan Gurung [Student-PECS]" userId="S::sg23acr@herts.ac.uk::4de72d8b-cb66-415b-a479-44eaa5fad69e" providerId="AD" clId="Web-{17173623-EEFD-A254-2789-F667474FCEAE}" dt="2024-02-29T22:44:26.833" v="20" actId="20577"/>
        <pc:sldMkLst>
          <pc:docMk/>
          <pc:sldMk cId="4115094216" sldId="323"/>
        </pc:sldMkLst>
        <pc:spChg chg="mod">
          <ac:chgData name="Sujan Gurung [Student-PECS]" userId="S::sg23acr@herts.ac.uk::4de72d8b-cb66-415b-a479-44eaa5fad69e" providerId="AD" clId="Web-{17173623-EEFD-A254-2789-F667474FCEAE}" dt="2024-02-29T22:44:26.833" v="20" actId="20577"/>
          <ac:spMkLst>
            <pc:docMk/>
            <pc:sldMk cId="4115094216" sldId="323"/>
            <ac:spMk id="3" creationId="{9B65E9A1-652B-EB40-852D-12ED6FD5B416}"/>
          </ac:spMkLst>
        </pc:spChg>
      </pc:sldChg>
    </pc:docChg>
  </pc:docChgLst>
  <pc:docChgLst>
    <pc:chgData name="Jemima Anil George [Student-PECS]" userId="S::ja23ace@herts.ac.uk::537e2936-b6c5-4a9b-8503-11eb84756a3d" providerId="AD" clId="Web-{21DF5B2F-DFB1-85D3-C0F1-884F42914294}"/>
    <pc:docChg chg="modSld">
      <pc:chgData name="Jemima Anil George [Student-PECS]" userId="S::ja23ace@herts.ac.uk::537e2936-b6c5-4a9b-8503-11eb84756a3d" providerId="AD" clId="Web-{21DF5B2F-DFB1-85D3-C0F1-884F42914294}" dt="2024-02-29T19:46:06.989" v="6" actId="20577"/>
      <pc:docMkLst>
        <pc:docMk/>
      </pc:docMkLst>
      <pc:sldChg chg="modSp">
        <pc:chgData name="Jemima Anil George [Student-PECS]" userId="S::ja23ace@herts.ac.uk::537e2936-b6c5-4a9b-8503-11eb84756a3d" providerId="AD" clId="Web-{21DF5B2F-DFB1-85D3-C0F1-884F42914294}" dt="2024-02-29T19:46:06.989" v="6" actId="20577"/>
        <pc:sldMkLst>
          <pc:docMk/>
          <pc:sldMk cId="1359406502" sldId="269"/>
        </pc:sldMkLst>
        <pc:spChg chg="mod">
          <ac:chgData name="Jemima Anil George [Student-PECS]" userId="S::ja23ace@herts.ac.uk::537e2936-b6c5-4a9b-8503-11eb84756a3d" providerId="AD" clId="Web-{21DF5B2F-DFB1-85D3-C0F1-884F42914294}" dt="2024-02-29T19:46:06.989" v="6" actId="20577"/>
          <ac:spMkLst>
            <pc:docMk/>
            <pc:sldMk cId="1359406502" sldId="269"/>
            <ac:spMk id="3" creationId="{5A92D9BD-80FC-80FC-EF12-900223A0A6E6}"/>
          </ac:spMkLst>
        </pc:spChg>
      </pc:sldChg>
    </pc:docChg>
  </pc:docChgLst>
  <pc:docChgLst>
    <pc:chgData name="Guest User" userId="S::urn:spo:anon#f2c708d242a2e9551e43b4ff41423e263d25b809fc94d430e49fd989f23e03b1::" providerId="AD" clId="Web-{78E9463B-E0A3-43E0-D594-14180E0A8096}"/>
    <pc:docChg chg="modSld">
      <pc:chgData name="Guest User" userId="S::urn:spo:anon#f2c708d242a2e9551e43b4ff41423e263d25b809fc94d430e49fd989f23e03b1::" providerId="AD" clId="Web-{78E9463B-E0A3-43E0-D594-14180E0A8096}" dt="2024-02-29T12:24:57.112" v="31"/>
      <pc:docMkLst>
        <pc:docMk/>
      </pc:docMkLst>
      <pc:sldChg chg="modSp">
        <pc:chgData name="Guest User" userId="S::urn:spo:anon#f2c708d242a2e9551e43b4ff41423e263d25b809fc94d430e49fd989f23e03b1::" providerId="AD" clId="Web-{78E9463B-E0A3-43E0-D594-14180E0A8096}" dt="2024-02-29T12:24:54.237" v="25"/>
        <pc:sldMkLst>
          <pc:docMk/>
          <pc:sldMk cId="505232357" sldId="299"/>
        </pc:sldMkLst>
        <pc:graphicFrameChg chg="mod modGraphic">
          <ac:chgData name="Guest User" userId="S::urn:spo:anon#f2c708d242a2e9551e43b4ff41423e263d25b809fc94d430e49fd989f23e03b1::" providerId="AD" clId="Web-{78E9463B-E0A3-43E0-D594-14180E0A8096}" dt="2024-02-29T12:24:54.237" v="25"/>
          <ac:graphicFrameMkLst>
            <pc:docMk/>
            <pc:sldMk cId="505232357" sldId="299"/>
            <ac:graphicFrameMk id="4" creationId="{30F01BDB-72AF-DCDD-CF20-8FB079CC968B}"/>
          </ac:graphicFrameMkLst>
        </pc:graphicFrameChg>
      </pc:sldChg>
      <pc:sldChg chg="modSp">
        <pc:chgData name="Guest User" userId="S::urn:spo:anon#f2c708d242a2e9551e43b4ff41423e263d25b809fc94d430e49fd989f23e03b1::" providerId="AD" clId="Web-{78E9463B-E0A3-43E0-D594-14180E0A8096}" dt="2024-02-29T12:24:57.112" v="31"/>
        <pc:sldMkLst>
          <pc:docMk/>
          <pc:sldMk cId="2699494804" sldId="318"/>
        </pc:sldMkLst>
        <pc:graphicFrameChg chg="mod modGraphic">
          <ac:chgData name="Guest User" userId="S::urn:spo:anon#f2c708d242a2e9551e43b4ff41423e263d25b809fc94d430e49fd989f23e03b1::" providerId="AD" clId="Web-{78E9463B-E0A3-43E0-D594-14180E0A8096}" dt="2024-02-29T12:24:57.112" v="31"/>
          <ac:graphicFrameMkLst>
            <pc:docMk/>
            <pc:sldMk cId="2699494804" sldId="318"/>
            <ac:graphicFrameMk id="4" creationId="{A6A2C4A2-2ECA-AAA0-4FAB-E17A5843BBEE}"/>
          </ac:graphicFrameMkLst>
        </pc:graphicFrameChg>
      </pc:sldChg>
    </pc:docChg>
  </pc:docChgLst>
  <pc:docChgLst>
    <pc:chgData name="Jemima Anil George [Student-PECS]" userId="S::ja23ace@herts.ac.uk::537e2936-b6c5-4a9b-8503-11eb84756a3d" providerId="AD" clId="Web-{CCA20396-73E3-36CB-B5A5-438A856EB7BF}"/>
    <pc:docChg chg="modSld">
      <pc:chgData name="Jemima Anil George [Student-PECS]" userId="S::ja23ace@herts.ac.uk::537e2936-b6c5-4a9b-8503-11eb84756a3d" providerId="AD" clId="Web-{CCA20396-73E3-36CB-B5A5-438A856EB7BF}" dt="2024-02-26T17:50:38.819" v="45" actId="20577"/>
      <pc:docMkLst>
        <pc:docMk/>
      </pc:docMkLst>
      <pc:sldChg chg="addSp modSp">
        <pc:chgData name="Jemima Anil George [Student-PECS]" userId="S::ja23ace@herts.ac.uk::537e2936-b6c5-4a9b-8503-11eb84756a3d" providerId="AD" clId="Web-{CCA20396-73E3-36CB-B5A5-438A856EB7BF}" dt="2024-02-26T17:35:24.244" v="8" actId="1076"/>
        <pc:sldMkLst>
          <pc:docMk/>
          <pc:sldMk cId="1892692879" sldId="262"/>
        </pc:sldMkLst>
        <pc:picChg chg="add mod">
          <ac:chgData name="Jemima Anil George [Student-PECS]" userId="S::ja23ace@herts.ac.uk::537e2936-b6c5-4a9b-8503-11eb84756a3d" providerId="AD" clId="Web-{CCA20396-73E3-36CB-B5A5-438A856EB7BF}" dt="2024-02-26T17:35:24.244" v="8" actId="1076"/>
          <ac:picMkLst>
            <pc:docMk/>
            <pc:sldMk cId="1892692879" sldId="262"/>
            <ac:picMk id="4" creationId="{E30CB1C7-61D7-27B2-12F1-AED5B1E9DEDA}"/>
          </ac:picMkLst>
        </pc:picChg>
      </pc:sldChg>
      <pc:sldChg chg="delSp modSp modNotes">
        <pc:chgData name="Jemima Anil George [Student-PECS]" userId="S::ja23ace@herts.ac.uk::537e2936-b6c5-4a9b-8503-11eb84756a3d" providerId="AD" clId="Web-{CCA20396-73E3-36CB-B5A5-438A856EB7BF}" dt="2024-02-26T17:37:02.903" v="12"/>
        <pc:sldMkLst>
          <pc:docMk/>
          <pc:sldMk cId="3842472422" sldId="285"/>
        </pc:sldMkLst>
        <pc:spChg chg="del mod">
          <ac:chgData name="Jemima Anil George [Student-PECS]" userId="S::ja23ace@herts.ac.uk::537e2936-b6c5-4a9b-8503-11eb84756a3d" providerId="AD" clId="Web-{CCA20396-73E3-36CB-B5A5-438A856EB7BF}" dt="2024-02-26T17:36:54.262" v="10"/>
          <ac:spMkLst>
            <pc:docMk/>
            <pc:sldMk cId="3842472422" sldId="285"/>
            <ac:spMk id="5" creationId="{FD3E728F-6643-D0B6-C99B-448350B22635}"/>
          </ac:spMkLst>
        </pc:spChg>
      </pc:sldChg>
      <pc:sldChg chg="modSp">
        <pc:chgData name="Jemima Anil George [Student-PECS]" userId="S::ja23ace@herts.ac.uk::537e2936-b6c5-4a9b-8503-11eb84756a3d" providerId="AD" clId="Web-{CCA20396-73E3-36CB-B5A5-438A856EB7BF}" dt="2024-02-26T17:50:38.819" v="45" actId="20577"/>
        <pc:sldMkLst>
          <pc:docMk/>
          <pc:sldMk cId="532118570" sldId="287"/>
        </pc:sldMkLst>
        <pc:spChg chg="mod">
          <ac:chgData name="Jemima Anil George [Student-PECS]" userId="S::ja23ace@herts.ac.uk::537e2936-b6c5-4a9b-8503-11eb84756a3d" providerId="AD" clId="Web-{CCA20396-73E3-36CB-B5A5-438A856EB7BF}" dt="2024-02-26T17:50:26.053" v="30" actId="20577"/>
          <ac:spMkLst>
            <pc:docMk/>
            <pc:sldMk cId="532118570" sldId="287"/>
            <ac:spMk id="2" creationId="{CA92AC0B-0587-0570-D4BA-B8565E38276C}"/>
          </ac:spMkLst>
        </pc:spChg>
        <pc:spChg chg="mod">
          <ac:chgData name="Jemima Anil George [Student-PECS]" userId="S::ja23ace@herts.ac.uk::537e2936-b6c5-4a9b-8503-11eb84756a3d" providerId="AD" clId="Web-{CCA20396-73E3-36CB-B5A5-438A856EB7BF}" dt="2024-02-26T17:50:38.819" v="45" actId="20577"/>
          <ac:spMkLst>
            <pc:docMk/>
            <pc:sldMk cId="532118570" sldId="287"/>
            <ac:spMk id="3" creationId="{8E0A746F-0E75-2E0B-10F0-3439E5ADAA50}"/>
          </ac:spMkLst>
        </pc:spChg>
      </pc:sldChg>
      <pc:sldChg chg="addSp delSp modSp">
        <pc:chgData name="Jemima Anil George [Student-PECS]" userId="S::ja23ace@herts.ac.uk::537e2936-b6c5-4a9b-8503-11eb84756a3d" providerId="AD" clId="Web-{CCA20396-73E3-36CB-B5A5-438A856EB7BF}" dt="2024-02-26T17:34:34.399" v="6" actId="1076"/>
        <pc:sldMkLst>
          <pc:docMk/>
          <pc:sldMk cId="54966608" sldId="288"/>
        </pc:sldMkLst>
        <pc:spChg chg="mod">
          <ac:chgData name="Jemima Anil George [Student-PECS]" userId="S::ja23ace@herts.ac.uk::537e2936-b6c5-4a9b-8503-11eb84756a3d" providerId="AD" clId="Web-{CCA20396-73E3-36CB-B5A5-438A856EB7BF}" dt="2024-02-26T17:34:16.070" v="4" actId="14100"/>
          <ac:spMkLst>
            <pc:docMk/>
            <pc:sldMk cId="54966608" sldId="288"/>
            <ac:spMk id="2" creationId="{304707CC-A88A-B255-47DF-6ED57C6A6347}"/>
          </ac:spMkLst>
        </pc:spChg>
        <pc:spChg chg="mod">
          <ac:chgData name="Jemima Anil George [Student-PECS]" userId="S::ja23ace@herts.ac.uk::537e2936-b6c5-4a9b-8503-11eb84756a3d" providerId="AD" clId="Web-{CCA20396-73E3-36CB-B5A5-438A856EB7BF}" dt="2024-02-26T17:34:34.399" v="6" actId="1076"/>
          <ac:spMkLst>
            <pc:docMk/>
            <pc:sldMk cId="54966608" sldId="288"/>
            <ac:spMk id="3" creationId="{4DDE6332-9BE7-0101-6EA8-75D249D239BF}"/>
          </ac:spMkLst>
        </pc:spChg>
        <pc:spChg chg="del">
          <ac:chgData name="Jemima Anil George [Student-PECS]" userId="S::ja23ace@herts.ac.uk::537e2936-b6c5-4a9b-8503-11eb84756a3d" providerId="AD" clId="Web-{CCA20396-73E3-36CB-B5A5-438A856EB7BF}" dt="2024-02-26T17:34:09.070" v="3"/>
          <ac:spMkLst>
            <pc:docMk/>
            <pc:sldMk cId="54966608" sldId="288"/>
            <ac:spMk id="10" creationId="{D2B783EE-0239-4717-BBEA-8C9EAC61C824}"/>
          </ac:spMkLst>
        </pc:spChg>
        <pc:spChg chg="del">
          <ac:chgData name="Jemima Anil George [Student-PECS]" userId="S::ja23ace@herts.ac.uk::537e2936-b6c5-4a9b-8503-11eb84756a3d" providerId="AD" clId="Web-{CCA20396-73E3-36CB-B5A5-438A856EB7BF}" dt="2024-02-26T17:34:09.070" v="3"/>
          <ac:spMkLst>
            <pc:docMk/>
            <pc:sldMk cId="54966608" sldId="288"/>
            <ac:spMk id="12" creationId="{A7B99495-F43F-4D80-A44F-2CB4764EB90B}"/>
          </ac:spMkLst>
        </pc:spChg>
        <pc:spChg chg="del">
          <ac:chgData name="Jemima Anil George [Student-PECS]" userId="S::ja23ace@herts.ac.uk::537e2936-b6c5-4a9b-8503-11eb84756a3d" providerId="AD" clId="Web-{CCA20396-73E3-36CB-B5A5-438A856EB7BF}" dt="2024-02-26T17:34:09.070" v="3"/>
          <ac:spMkLst>
            <pc:docMk/>
            <pc:sldMk cId="54966608" sldId="288"/>
            <ac:spMk id="14" creationId="{70BEB1E7-2F88-40BC-B73D-42E5B6F80BFC}"/>
          </ac:spMkLst>
        </pc:spChg>
        <pc:spChg chg="add">
          <ac:chgData name="Jemima Anil George [Student-PECS]" userId="S::ja23ace@herts.ac.uk::537e2936-b6c5-4a9b-8503-11eb84756a3d" providerId="AD" clId="Web-{CCA20396-73E3-36CB-B5A5-438A856EB7BF}" dt="2024-02-26T17:34:09.070" v="3"/>
          <ac:spMkLst>
            <pc:docMk/>
            <pc:sldMk cId="54966608" sldId="288"/>
            <ac:spMk id="19" creationId="{D2B783EE-0239-4717-BBEA-8C9EAC61C824}"/>
          </ac:spMkLst>
        </pc:spChg>
        <pc:spChg chg="add">
          <ac:chgData name="Jemima Anil George [Student-PECS]" userId="S::ja23ace@herts.ac.uk::537e2936-b6c5-4a9b-8503-11eb84756a3d" providerId="AD" clId="Web-{CCA20396-73E3-36CB-B5A5-438A856EB7BF}" dt="2024-02-26T17:34:09.070" v="3"/>
          <ac:spMkLst>
            <pc:docMk/>
            <pc:sldMk cId="54966608" sldId="288"/>
            <ac:spMk id="21" creationId="{A7B99495-F43F-4D80-A44F-2CB4764EB90B}"/>
          </ac:spMkLst>
        </pc:spChg>
        <pc:spChg chg="add">
          <ac:chgData name="Jemima Anil George [Student-PECS]" userId="S::ja23ace@herts.ac.uk::537e2936-b6c5-4a9b-8503-11eb84756a3d" providerId="AD" clId="Web-{CCA20396-73E3-36CB-B5A5-438A856EB7BF}" dt="2024-02-26T17:34:09.070" v="3"/>
          <ac:spMkLst>
            <pc:docMk/>
            <pc:sldMk cId="54966608" sldId="288"/>
            <ac:spMk id="23" creationId="{70BEB1E7-2F88-40BC-B73D-42E5B6F80BFC}"/>
          </ac:spMkLst>
        </pc:spChg>
        <pc:picChg chg="ord">
          <ac:chgData name="Jemima Anil George [Student-PECS]" userId="S::ja23ace@herts.ac.uk::537e2936-b6c5-4a9b-8503-11eb84756a3d" providerId="AD" clId="Web-{CCA20396-73E3-36CB-B5A5-438A856EB7BF}" dt="2024-02-26T17:34:09.070" v="3"/>
          <ac:picMkLst>
            <pc:docMk/>
            <pc:sldMk cId="54966608" sldId="288"/>
            <ac:picMk id="4" creationId="{E9F67DCC-DE07-254C-B5A2-72A23614C16A}"/>
          </ac:picMkLst>
        </pc:picChg>
        <pc:picChg chg="del">
          <ac:chgData name="Jemima Anil George [Student-PECS]" userId="S::ja23ace@herts.ac.uk::537e2936-b6c5-4a9b-8503-11eb84756a3d" providerId="AD" clId="Web-{CCA20396-73E3-36CB-B5A5-438A856EB7BF}" dt="2024-02-26T17:34:04.991" v="1"/>
          <ac:picMkLst>
            <pc:docMk/>
            <pc:sldMk cId="54966608" sldId="288"/>
            <ac:picMk id="5" creationId="{021008BB-9475-0188-5033-A16E795E4C9D}"/>
          </ac:picMkLst>
        </pc:picChg>
        <pc:picChg chg="add mod">
          <ac:chgData name="Jemima Anil George [Student-PECS]" userId="S::ja23ace@herts.ac.uk::537e2936-b6c5-4a9b-8503-11eb84756a3d" providerId="AD" clId="Web-{CCA20396-73E3-36CB-B5A5-438A856EB7BF}" dt="2024-02-26T17:34:09.070" v="3"/>
          <ac:picMkLst>
            <pc:docMk/>
            <pc:sldMk cId="54966608" sldId="288"/>
            <ac:picMk id="6" creationId="{5A4A6EE6-95DA-3298-23ED-2E1EE7883761}"/>
          </ac:picMkLst>
        </pc:picChg>
      </pc:sldChg>
    </pc:docChg>
  </pc:docChgLst>
  <pc:docChgLst>
    <pc:chgData name="Jemima Anil George [Student-PECS]" userId="S::ja23ace@herts.ac.uk::537e2936-b6c5-4a9b-8503-11eb84756a3d" providerId="AD" clId="Web-{1A6DA21B-3B10-2CD7-8CF1-6301D8AAE479}"/>
    <pc:docChg chg="modSld">
      <pc:chgData name="Jemima Anil George [Student-PECS]" userId="S::ja23ace@herts.ac.uk::537e2936-b6c5-4a9b-8503-11eb84756a3d" providerId="AD" clId="Web-{1A6DA21B-3B10-2CD7-8CF1-6301D8AAE479}" dt="2024-02-28T12:21:18" v="574" actId="1076"/>
      <pc:docMkLst>
        <pc:docMk/>
      </pc:docMkLst>
      <pc:sldChg chg="addSp delSp modSp mod setBg">
        <pc:chgData name="Jemima Anil George [Student-PECS]" userId="S::ja23ace@herts.ac.uk::537e2936-b6c5-4a9b-8503-11eb84756a3d" providerId="AD" clId="Web-{1A6DA21B-3B10-2CD7-8CF1-6301D8AAE479}" dt="2024-02-28T11:19:11.899" v="111"/>
        <pc:sldMkLst>
          <pc:docMk/>
          <pc:sldMk cId="3390085019" sldId="268"/>
        </pc:sldMkLst>
        <pc:spChg chg="mod">
          <ac:chgData name="Jemima Anil George [Student-PECS]" userId="S::ja23ace@herts.ac.uk::537e2936-b6c5-4a9b-8503-11eb84756a3d" providerId="AD" clId="Web-{1A6DA21B-3B10-2CD7-8CF1-6301D8AAE479}" dt="2024-02-28T11:19:11.899" v="111"/>
          <ac:spMkLst>
            <pc:docMk/>
            <pc:sldMk cId="3390085019" sldId="268"/>
            <ac:spMk id="2" creationId="{D8B942B2-FDF3-F5A6-D0A6-5262128B2D5B}"/>
          </ac:spMkLst>
        </pc:spChg>
        <pc:spChg chg="add del mod">
          <ac:chgData name="Jemima Anil George [Student-PECS]" userId="S::ja23ace@herts.ac.uk::537e2936-b6c5-4a9b-8503-11eb84756a3d" providerId="AD" clId="Web-{1A6DA21B-3B10-2CD7-8CF1-6301D8AAE479}" dt="2024-02-28T11:19:11.899" v="111"/>
          <ac:spMkLst>
            <pc:docMk/>
            <pc:sldMk cId="3390085019" sldId="268"/>
            <ac:spMk id="3" creationId="{B04F647E-9E21-A87B-F79E-D2A2177C560C}"/>
          </ac:spMkLst>
        </pc:spChg>
        <pc:spChg chg="add del">
          <ac:chgData name="Jemima Anil George [Student-PECS]" userId="S::ja23ace@herts.ac.uk::537e2936-b6c5-4a9b-8503-11eb84756a3d" providerId="AD" clId="Web-{1A6DA21B-3B10-2CD7-8CF1-6301D8AAE479}" dt="2024-02-28T11:19:11.899" v="111"/>
          <ac:spMkLst>
            <pc:docMk/>
            <pc:sldMk cId="3390085019" sldId="268"/>
            <ac:spMk id="9" creationId="{0C541B88-1AE9-40C3-AFD5-967787C1979F}"/>
          </ac:spMkLst>
        </pc:spChg>
        <pc:spChg chg="add del">
          <ac:chgData name="Jemima Anil George [Student-PECS]" userId="S::ja23ace@herts.ac.uk::537e2936-b6c5-4a9b-8503-11eb84756a3d" providerId="AD" clId="Web-{1A6DA21B-3B10-2CD7-8CF1-6301D8AAE479}" dt="2024-02-28T11:19:11.899" v="111"/>
          <ac:spMkLst>
            <pc:docMk/>
            <pc:sldMk cId="3390085019" sldId="268"/>
            <ac:spMk id="11" creationId="{E5F17139-31EE-46AC-B04F-DBBD852DD6CB}"/>
          </ac:spMkLst>
        </pc:spChg>
        <pc:spChg chg="add del">
          <ac:chgData name="Jemima Anil George [Student-PECS]" userId="S::ja23ace@herts.ac.uk::537e2936-b6c5-4a9b-8503-11eb84756a3d" providerId="AD" clId="Web-{1A6DA21B-3B10-2CD7-8CF1-6301D8AAE479}" dt="2024-02-28T11:19:11.899" v="111"/>
          <ac:spMkLst>
            <pc:docMk/>
            <pc:sldMk cId="3390085019" sldId="268"/>
            <ac:spMk id="17" creationId="{89D16701-DA76-4F72-BB63-E2C3FFBDFE0F}"/>
          </ac:spMkLst>
        </pc:spChg>
        <pc:spChg chg="add del">
          <ac:chgData name="Jemima Anil George [Student-PECS]" userId="S::ja23ace@herts.ac.uk::537e2936-b6c5-4a9b-8503-11eb84756a3d" providerId="AD" clId="Web-{1A6DA21B-3B10-2CD7-8CF1-6301D8AAE479}" dt="2024-02-28T11:19:11.899" v="111"/>
          <ac:spMkLst>
            <pc:docMk/>
            <pc:sldMk cId="3390085019" sldId="268"/>
            <ac:spMk id="19" creationId="{1CC28BE1-9DC6-43FE-9582-39F091098D77}"/>
          </ac:spMkLst>
        </pc:spChg>
        <pc:grpChg chg="add del">
          <ac:chgData name="Jemima Anil George [Student-PECS]" userId="S::ja23ace@herts.ac.uk::537e2936-b6c5-4a9b-8503-11eb84756a3d" providerId="AD" clId="Web-{1A6DA21B-3B10-2CD7-8CF1-6301D8AAE479}" dt="2024-02-28T11:19:11.899" v="111"/>
          <ac:grpSpMkLst>
            <pc:docMk/>
            <pc:sldMk cId="3390085019" sldId="268"/>
            <ac:grpSpMk id="13" creationId="{7CF625D3-71A3-4F30-A096-8EF334E959D0}"/>
          </ac:grpSpMkLst>
        </pc:grpChg>
        <pc:grpChg chg="add del">
          <ac:chgData name="Jemima Anil George [Student-PECS]" userId="S::ja23ace@herts.ac.uk::537e2936-b6c5-4a9b-8503-11eb84756a3d" providerId="AD" clId="Web-{1A6DA21B-3B10-2CD7-8CF1-6301D8AAE479}" dt="2024-02-28T11:19:11.899" v="111"/>
          <ac:grpSpMkLst>
            <pc:docMk/>
            <pc:sldMk cId="3390085019" sldId="268"/>
            <ac:grpSpMk id="21" creationId="{AF9AF3F3-CE0C-4125-BDD7-346487FA0B40}"/>
          </ac:grpSpMkLst>
        </pc:grpChg>
        <pc:graphicFrameChg chg="add del">
          <ac:chgData name="Jemima Anil George [Student-PECS]" userId="S::ja23ace@herts.ac.uk::537e2936-b6c5-4a9b-8503-11eb84756a3d" providerId="AD" clId="Web-{1A6DA21B-3B10-2CD7-8CF1-6301D8AAE479}" dt="2024-02-28T11:19:11.899" v="111"/>
          <ac:graphicFrameMkLst>
            <pc:docMk/>
            <pc:sldMk cId="3390085019" sldId="268"/>
            <ac:graphicFrameMk id="5" creationId="{3414AE2E-3527-EE77-6235-DA6CAFAFCAD0}"/>
          </ac:graphicFrameMkLst>
        </pc:graphicFrameChg>
      </pc:sldChg>
      <pc:sldChg chg="modSp modNotes">
        <pc:chgData name="Jemima Anil George [Student-PECS]" userId="S::ja23ace@herts.ac.uk::537e2936-b6c5-4a9b-8503-11eb84756a3d" providerId="AD" clId="Web-{1A6DA21B-3B10-2CD7-8CF1-6301D8AAE479}" dt="2024-02-28T12:21:18" v="574" actId="1076"/>
        <pc:sldMkLst>
          <pc:docMk/>
          <pc:sldMk cId="2414642023" sldId="270"/>
        </pc:sldMkLst>
        <pc:spChg chg="mod">
          <ac:chgData name="Jemima Anil George [Student-PECS]" userId="S::ja23ace@herts.ac.uk::537e2936-b6c5-4a9b-8503-11eb84756a3d" providerId="AD" clId="Web-{1A6DA21B-3B10-2CD7-8CF1-6301D8AAE479}" dt="2024-02-28T12:21:18" v="574" actId="1076"/>
          <ac:spMkLst>
            <pc:docMk/>
            <pc:sldMk cId="2414642023" sldId="270"/>
            <ac:spMk id="3" creationId="{A4525097-7167-B3CF-D93D-5E55657C4459}"/>
          </ac:spMkLst>
        </pc:spChg>
      </pc:sldChg>
      <pc:sldChg chg="modSp">
        <pc:chgData name="Jemima Anil George [Student-PECS]" userId="S::ja23ace@herts.ac.uk::537e2936-b6c5-4a9b-8503-11eb84756a3d" providerId="AD" clId="Web-{1A6DA21B-3B10-2CD7-8CF1-6301D8AAE479}" dt="2024-02-28T10:56:34.211" v="6" actId="1076"/>
        <pc:sldMkLst>
          <pc:docMk/>
          <pc:sldMk cId="2498665750" sldId="308"/>
        </pc:sldMkLst>
        <pc:spChg chg="mod">
          <ac:chgData name="Jemima Anil George [Student-PECS]" userId="S::ja23ace@herts.ac.uk::537e2936-b6c5-4a9b-8503-11eb84756a3d" providerId="AD" clId="Web-{1A6DA21B-3B10-2CD7-8CF1-6301D8AAE479}" dt="2024-02-28T10:56:34.211" v="6" actId="1076"/>
          <ac:spMkLst>
            <pc:docMk/>
            <pc:sldMk cId="2498665750" sldId="308"/>
            <ac:spMk id="2" creationId="{F9ADCC57-8F83-982F-1948-DC9DD7538F06}"/>
          </ac:spMkLst>
        </pc:spChg>
        <pc:picChg chg="mod">
          <ac:chgData name="Jemima Anil George [Student-PECS]" userId="S::ja23ace@herts.ac.uk::537e2936-b6c5-4a9b-8503-11eb84756a3d" providerId="AD" clId="Web-{1A6DA21B-3B10-2CD7-8CF1-6301D8AAE479}" dt="2024-02-28T10:56:30.102" v="5" actId="14100"/>
          <ac:picMkLst>
            <pc:docMk/>
            <pc:sldMk cId="2498665750" sldId="308"/>
            <ac:picMk id="4" creationId="{B464EEEC-B06E-ACB0-917F-683BE4E5E406}"/>
          </ac:picMkLst>
        </pc:picChg>
        <pc:picChg chg="mod">
          <ac:chgData name="Jemima Anil George [Student-PECS]" userId="S::ja23ace@herts.ac.uk::537e2936-b6c5-4a9b-8503-11eb84756a3d" providerId="AD" clId="Web-{1A6DA21B-3B10-2CD7-8CF1-6301D8AAE479}" dt="2024-02-28T10:56:21.226" v="2" actId="1076"/>
          <ac:picMkLst>
            <pc:docMk/>
            <pc:sldMk cId="2498665750" sldId="308"/>
            <ac:picMk id="7" creationId="{FA3B5A03-CB69-5D2A-3982-337A7E9FF2DF}"/>
          </ac:picMkLst>
        </pc:picChg>
      </pc:sldChg>
    </pc:docChg>
  </pc:docChgLst>
  <pc:docChgLst>
    <pc:chgData name="Jemima Anil George [Student-PECS]" userId="S::ja23ace@herts.ac.uk::537e2936-b6c5-4a9b-8503-11eb84756a3d" providerId="AD" clId="Web-{2CAF3B20-FF1E-7B3C-41DE-414F3278C195}"/>
    <pc:docChg chg="delSld modSld">
      <pc:chgData name="Jemima Anil George [Student-PECS]" userId="S::ja23ace@herts.ac.uk::537e2936-b6c5-4a9b-8503-11eb84756a3d" providerId="AD" clId="Web-{2CAF3B20-FF1E-7B3C-41DE-414F3278C195}" dt="2024-02-22T21:08:57.904" v="40" actId="1076"/>
      <pc:docMkLst>
        <pc:docMk/>
      </pc:docMkLst>
      <pc:sldChg chg="modSp">
        <pc:chgData name="Jemima Anil George [Student-PECS]" userId="S::ja23ace@herts.ac.uk::537e2936-b6c5-4a9b-8503-11eb84756a3d" providerId="AD" clId="Web-{2CAF3B20-FF1E-7B3C-41DE-414F3278C195}" dt="2024-02-22T21:05:06.208" v="37" actId="20577"/>
        <pc:sldMkLst>
          <pc:docMk/>
          <pc:sldMk cId="2330821397" sldId="259"/>
        </pc:sldMkLst>
        <pc:spChg chg="mod">
          <ac:chgData name="Jemima Anil George [Student-PECS]" userId="S::ja23ace@herts.ac.uk::537e2936-b6c5-4a9b-8503-11eb84756a3d" providerId="AD" clId="Web-{2CAF3B20-FF1E-7B3C-41DE-414F3278C195}" dt="2024-02-22T21:05:06.208" v="37" actId="20577"/>
          <ac:spMkLst>
            <pc:docMk/>
            <pc:sldMk cId="2330821397" sldId="259"/>
            <ac:spMk id="3" creationId="{EB265F5C-1A4F-D035-213A-94092A2C64F4}"/>
          </ac:spMkLst>
        </pc:spChg>
      </pc:sldChg>
      <pc:sldChg chg="modSp">
        <pc:chgData name="Jemima Anil George [Student-PECS]" userId="S::ja23ace@herts.ac.uk::537e2936-b6c5-4a9b-8503-11eb84756a3d" providerId="AD" clId="Web-{2CAF3B20-FF1E-7B3C-41DE-414F3278C195}" dt="2024-02-22T21:05:47.382" v="39" actId="1076"/>
        <pc:sldMkLst>
          <pc:docMk/>
          <pc:sldMk cId="1892692879" sldId="262"/>
        </pc:sldMkLst>
        <pc:spChg chg="mod">
          <ac:chgData name="Jemima Anil George [Student-PECS]" userId="S::ja23ace@herts.ac.uk::537e2936-b6c5-4a9b-8503-11eb84756a3d" providerId="AD" clId="Web-{2CAF3B20-FF1E-7B3C-41DE-414F3278C195}" dt="2024-02-22T21:05:47.382" v="39" actId="1076"/>
          <ac:spMkLst>
            <pc:docMk/>
            <pc:sldMk cId="1892692879" sldId="262"/>
            <ac:spMk id="3" creationId="{C8B11A02-5639-9369-C50B-5860E7228AE7}"/>
          </ac:spMkLst>
        </pc:spChg>
      </pc:sldChg>
      <pc:sldChg chg="del">
        <pc:chgData name="Jemima Anil George [Student-PECS]" userId="S::ja23ace@herts.ac.uk::537e2936-b6c5-4a9b-8503-11eb84756a3d" providerId="AD" clId="Web-{2CAF3B20-FF1E-7B3C-41DE-414F3278C195}" dt="2024-02-22T20:56:03.938" v="8"/>
        <pc:sldMkLst>
          <pc:docMk/>
          <pc:sldMk cId="73478936" sldId="265"/>
        </pc:sldMkLst>
      </pc:sldChg>
      <pc:sldChg chg="addSp delSp modSp">
        <pc:chgData name="Jemima Anil George [Student-PECS]" userId="S::ja23ace@herts.ac.uk::537e2936-b6c5-4a9b-8503-11eb84756a3d" providerId="AD" clId="Web-{2CAF3B20-FF1E-7B3C-41DE-414F3278C195}" dt="2024-02-22T20:55:51.172" v="7"/>
        <pc:sldMkLst>
          <pc:docMk/>
          <pc:sldMk cId="374820219" sldId="272"/>
        </pc:sldMkLst>
        <pc:spChg chg="del">
          <ac:chgData name="Jemima Anil George [Student-PECS]" userId="S::ja23ace@herts.ac.uk::537e2936-b6c5-4a9b-8503-11eb84756a3d" providerId="AD" clId="Web-{2CAF3B20-FF1E-7B3C-41DE-414F3278C195}" dt="2024-02-22T20:50:29.238" v="0"/>
          <ac:spMkLst>
            <pc:docMk/>
            <pc:sldMk cId="374820219" sldId="272"/>
            <ac:spMk id="2" creationId="{F23D6445-A74E-F85F-273C-1D864C55BEDE}"/>
          </ac:spMkLst>
        </pc:spChg>
        <pc:spChg chg="del">
          <ac:chgData name="Jemima Anil George [Student-PECS]" userId="S::ja23ace@herts.ac.uk::537e2936-b6c5-4a9b-8503-11eb84756a3d" providerId="AD" clId="Web-{2CAF3B20-FF1E-7B3C-41DE-414F3278C195}" dt="2024-02-22T20:50:30.894" v="1"/>
          <ac:spMkLst>
            <pc:docMk/>
            <pc:sldMk cId="374820219" sldId="272"/>
            <ac:spMk id="3" creationId="{3D04B478-CE74-F198-DBD4-67F3B5272B0D}"/>
          </ac:spMkLst>
        </pc:spChg>
        <pc:spChg chg="add del mod">
          <ac:chgData name="Jemima Anil George [Student-PECS]" userId="S::ja23ace@herts.ac.uk::537e2936-b6c5-4a9b-8503-11eb84756a3d" providerId="AD" clId="Web-{2CAF3B20-FF1E-7B3C-41DE-414F3278C195}" dt="2024-02-22T20:50:33.363" v="2"/>
          <ac:spMkLst>
            <pc:docMk/>
            <pc:sldMk cId="374820219" sldId="272"/>
            <ac:spMk id="5" creationId="{12223C92-FB50-189B-D4E5-5568135D38A3}"/>
          </ac:spMkLst>
        </pc:spChg>
        <pc:picChg chg="add mod">
          <ac:chgData name="Jemima Anil George [Student-PECS]" userId="S::ja23ace@herts.ac.uk::537e2936-b6c5-4a9b-8503-11eb84756a3d" providerId="AD" clId="Web-{2CAF3B20-FF1E-7B3C-41DE-414F3278C195}" dt="2024-02-22T20:53:11.978" v="5" actId="1076"/>
          <ac:picMkLst>
            <pc:docMk/>
            <pc:sldMk cId="374820219" sldId="272"/>
            <ac:picMk id="6" creationId="{EB1DFDE6-54D9-B083-69E2-FB0DBC10B9E2}"/>
          </ac:picMkLst>
        </pc:picChg>
        <pc:picChg chg="add del">
          <ac:chgData name="Jemima Anil George [Student-PECS]" userId="S::ja23ace@herts.ac.uk::537e2936-b6c5-4a9b-8503-11eb84756a3d" providerId="AD" clId="Web-{2CAF3B20-FF1E-7B3C-41DE-414F3278C195}" dt="2024-02-22T20:55:51.172" v="7"/>
          <ac:picMkLst>
            <pc:docMk/>
            <pc:sldMk cId="374820219" sldId="272"/>
            <ac:picMk id="7" creationId="{D747B0E6-798B-3568-8A4D-9F48DDE90819}"/>
          </ac:picMkLst>
        </pc:picChg>
      </pc:sldChg>
      <pc:sldChg chg="modSp">
        <pc:chgData name="Jemima Anil George [Student-PECS]" userId="S::ja23ace@herts.ac.uk::537e2936-b6c5-4a9b-8503-11eb84756a3d" providerId="AD" clId="Web-{2CAF3B20-FF1E-7B3C-41DE-414F3278C195}" dt="2024-02-22T21:08:57.904" v="40" actId="1076"/>
        <pc:sldMkLst>
          <pc:docMk/>
          <pc:sldMk cId="3771377621" sldId="273"/>
        </pc:sldMkLst>
        <pc:spChg chg="mod">
          <ac:chgData name="Jemima Anil George [Student-PECS]" userId="S::ja23ace@herts.ac.uk::537e2936-b6c5-4a9b-8503-11eb84756a3d" providerId="AD" clId="Web-{2CAF3B20-FF1E-7B3C-41DE-414F3278C195}" dt="2024-02-22T21:08:57.904" v="40" actId="1076"/>
          <ac:spMkLst>
            <pc:docMk/>
            <pc:sldMk cId="3771377621" sldId="273"/>
            <ac:spMk id="11" creationId="{EBEE1F0D-C2DB-1535-B385-74F7339333AD}"/>
          </ac:spMkLst>
        </pc:spChg>
      </pc:sldChg>
    </pc:docChg>
  </pc:docChgLst>
  <pc:docChgLst>
    <pc:chgData name="Jemima Anil George [Student-PECS]" userId="S::ja23ace@herts.ac.uk::537e2936-b6c5-4a9b-8503-11eb84756a3d" providerId="AD" clId="Web-{A3F85E90-7569-26D1-0F14-34A6195BDFF8}"/>
    <pc:docChg chg="addSld delSld modSld">
      <pc:chgData name="Jemima Anil George [Student-PECS]" userId="S::ja23ace@herts.ac.uk::537e2936-b6c5-4a9b-8503-11eb84756a3d" providerId="AD" clId="Web-{A3F85E90-7569-26D1-0F14-34A6195BDFF8}" dt="2024-02-26T21:11:49.153" v="633" actId="20577"/>
      <pc:docMkLst>
        <pc:docMk/>
      </pc:docMkLst>
      <pc:sldChg chg="modSp del modNotes">
        <pc:chgData name="Jemima Anil George [Student-PECS]" userId="S::ja23ace@herts.ac.uk::537e2936-b6c5-4a9b-8503-11eb84756a3d" providerId="AD" clId="Web-{A3F85E90-7569-26D1-0F14-34A6195BDFF8}" dt="2024-02-26T21:01:40.140" v="328"/>
        <pc:sldMkLst>
          <pc:docMk/>
          <pc:sldMk cId="3833575242" sldId="274"/>
        </pc:sldMkLst>
        <pc:spChg chg="mod">
          <ac:chgData name="Jemima Anil George [Student-PECS]" userId="S::ja23ace@herts.ac.uk::537e2936-b6c5-4a9b-8503-11eb84756a3d" providerId="AD" clId="Web-{A3F85E90-7569-26D1-0F14-34A6195BDFF8}" dt="2024-02-26T20:59:20.762" v="321" actId="1076"/>
          <ac:spMkLst>
            <pc:docMk/>
            <pc:sldMk cId="3833575242" sldId="274"/>
            <ac:spMk id="3" creationId="{0EE1D8FC-72EB-94E2-532D-68B7097E4C23}"/>
          </ac:spMkLst>
        </pc:spChg>
      </pc:sldChg>
      <pc:sldChg chg="modSp add replId modNotes">
        <pc:chgData name="Jemima Anil George [Student-PECS]" userId="S::ja23ace@herts.ac.uk::537e2936-b6c5-4a9b-8503-11eb84756a3d" providerId="AD" clId="Web-{A3F85E90-7569-26D1-0F14-34A6195BDFF8}" dt="2024-02-26T21:11:49.153" v="633" actId="20577"/>
        <pc:sldMkLst>
          <pc:docMk/>
          <pc:sldMk cId="2964837276" sldId="304"/>
        </pc:sldMkLst>
        <pc:spChg chg="mod">
          <ac:chgData name="Jemima Anil George [Student-PECS]" userId="S::ja23ace@herts.ac.uk::537e2936-b6c5-4a9b-8503-11eb84756a3d" providerId="AD" clId="Web-{A3F85E90-7569-26D1-0F14-34A6195BDFF8}" dt="2024-02-26T21:11:49.153" v="633" actId="20577"/>
          <ac:spMkLst>
            <pc:docMk/>
            <pc:sldMk cId="2964837276" sldId="304"/>
            <ac:spMk id="3" creationId="{0EE1D8FC-72EB-94E2-532D-68B7097E4C23}"/>
          </ac:spMkLst>
        </pc:spChg>
      </pc:sldChg>
      <pc:sldChg chg="new del">
        <pc:chgData name="Jemima Anil George [Student-PECS]" userId="S::ja23ace@herts.ac.uk::537e2936-b6c5-4a9b-8503-11eb84756a3d" providerId="AD" clId="Web-{A3F85E90-7569-26D1-0F14-34A6195BDFF8}" dt="2024-02-26T21:00:37.654" v="323"/>
        <pc:sldMkLst>
          <pc:docMk/>
          <pc:sldMk cId="3686122113" sldId="304"/>
        </pc:sldMkLst>
      </pc:sldChg>
      <pc:sldChg chg="add del replId">
        <pc:chgData name="Jemima Anil George [Student-PECS]" userId="S::ja23ace@herts.ac.uk::537e2936-b6c5-4a9b-8503-11eb84756a3d" providerId="AD" clId="Web-{A3F85E90-7569-26D1-0F14-34A6195BDFF8}" dt="2024-02-26T21:01:38.296" v="327"/>
        <pc:sldMkLst>
          <pc:docMk/>
          <pc:sldMk cId="2310116190" sldId="305"/>
        </pc:sldMkLst>
      </pc:sldChg>
      <pc:sldChg chg="add replId">
        <pc:chgData name="Jemima Anil George [Student-PECS]" userId="S::ja23ace@herts.ac.uk::537e2936-b6c5-4a9b-8503-11eb84756a3d" providerId="AD" clId="Web-{A3F85E90-7569-26D1-0F14-34A6195BDFF8}" dt="2024-02-26T21:01:46.984" v="329"/>
        <pc:sldMkLst>
          <pc:docMk/>
          <pc:sldMk cId="3921781329" sldId="305"/>
        </pc:sldMkLst>
      </pc:sldChg>
    </pc:docChg>
  </pc:docChgLst>
  <pc:docChgLst>
    <pc:chgData name="Jemima Anil George [Student-PECS]" userId="S::ja23ace@herts.ac.uk::537e2936-b6c5-4a9b-8503-11eb84756a3d" providerId="AD" clId="Web-{1E816C18-BD68-9925-91ED-D931004234C4}"/>
    <pc:docChg chg="modSld">
      <pc:chgData name="Jemima Anil George [Student-PECS]" userId="S::ja23ace@herts.ac.uk::537e2936-b6c5-4a9b-8503-11eb84756a3d" providerId="AD" clId="Web-{1E816C18-BD68-9925-91ED-D931004234C4}" dt="2024-02-22T20:36:18.840" v="242"/>
      <pc:docMkLst>
        <pc:docMk/>
      </pc:docMkLst>
      <pc:sldChg chg="modSp">
        <pc:chgData name="Jemima Anil George [Student-PECS]" userId="S::ja23ace@herts.ac.uk::537e2936-b6c5-4a9b-8503-11eb84756a3d" providerId="AD" clId="Web-{1E816C18-BD68-9925-91ED-D931004234C4}" dt="2024-02-22T20:36:18.840" v="242"/>
        <pc:sldMkLst>
          <pc:docMk/>
          <pc:sldMk cId="1947303525" sldId="260"/>
        </pc:sldMkLst>
        <pc:graphicFrameChg chg="mod modGraphic">
          <ac:chgData name="Jemima Anil George [Student-PECS]" userId="S::ja23ace@herts.ac.uk::537e2936-b6c5-4a9b-8503-11eb84756a3d" providerId="AD" clId="Web-{1E816C18-BD68-9925-91ED-D931004234C4}" dt="2024-02-22T20:36:18.840" v="242"/>
          <ac:graphicFrameMkLst>
            <pc:docMk/>
            <pc:sldMk cId="1947303525" sldId="260"/>
            <ac:graphicFrameMk id="4" creationId="{4A035DAA-A33E-F437-24C2-ADC3D7384D31}"/>
          </ac:graphicFrameMkLst>
        </pc:graphicFrameChg>
      </pc:sldChg>
    </pc:docChg>
  </pc:docChgLst>
  <pc:docChgLst>
    <pc:chgData name="Jemima Anil George [Student-PECS]" userId="S::ja23ace@herts.ac.uk::537e2936-b6c5-4a9b-8503-11eb84756a3d" providerId="AD" clId="Web-{EB19CB4D-D507-CB77-5CFC-E73D01912C7B}"/>
    <pc:docChg chg="modSld">
      <pc:chgData name="Jemima Anil George [Student-PECS]" userId="S::ja23ace@herts.ac.uk::537e2936-b6c5-4a9b-8503-11eb84756a3d" providerId="AD" clId="Web-{EB19CB4D-D507-CB77-5CFC-E73D01912C7B}" dt="2024-02-28T21:39:12.185" v="84"/>
      <pc:docMkLst>
        <pc:docMk/>
      </pc:docMkLst>
      <pc:sldChg chg="modSp">
        <pc:chgData name="Jemima Anil George [Student-PECS]" userId="S::ja23ace@herts.ac.uk::537e2936-b6c5-4a9b-8503-11eb84756a3d" providerId="AD" clId="Web-{EB19CB4D-D507-CB77-5CFC-E73D01912C7B}" dt="2024-02-28T21:31:28.900" v="5" actId="14100"/>
        <pc:sldMkLst>
          <pc:docMk/>
          <pc:sldMk cId="367868367" sldId="297"/>
        </pc:sldMkLst>
        <pc:spChg chg="mod">
          <ac:chgData name="Jemima Anil George [Student-PECS]" userId="S::ja23ace@herts.ac.uk::537e2936-b6c5-4a9b-8503-11eb84756a3d" providerId="AD" clId="Web-{EB19CB4D-D507-CB77-5CFC-E73D01912C7B}" dt="2024-02-28T21:31:28.900" v="5" actId="14100"/>
          <ac:spMkLst>
            <pc:docMk/>
            <pc:sldMk cId="367868367" sldId="297"/>
            <ac:spMk id="3" creationId="{D34F9888-7876-D3EC-AEA9-19E549E03D64}"/>
          </ac:spMkLst>
        </pc:spChg>
      </pc:sldChg>
      <pc:sldChg chg="modNotes">
        <pc:chgData name="Jemima Anil George [Student-PECS]" userId="S::ja23ace@herts.ac.uk::537e2936-b6c5-4a9b-8503-11eb84756a3d" providerId="AD" clId="Web-{EB19CB4D-D507-CB77-5CFC-E73D01912C7B}" dt="2024-02-28T21:39:12.185" v="84"/>
        <pc:sldMkLst>
          <pc:docMk/>
          <pc:sldMk cId="2498665750" sldId="308"/>
        </pc:sldMkLst>
      </pc:sldChg>
    </pc:docChg>
  </pc:docChgLst>
  <pc:docChgLst>
    <pc:chgData name="Guest User" userId="S::urn:spo:anon#f2c708d242a2e9551e43b4ff41423e263d25b809fc94d430e49fd989f23e03b1::" providerId="AD" clId="Web-{5ED08635-1911-A365-05EB-0F6F8A7703C8}"/>
    <pc:docChg chg="modSld">
      <pc:chgData name="Guest User" userId="S::urn:spo:anon#f2c708d242a2e9551e43b4ff41423e263d25b809fc94d430e49fd989f23e03b1::" providerId="AD" clId="Web-{5ED08635-1911-A365-05EB-0F6F8A7703C8}" dt="2024-02-29T22:04:02.767" v="315" actId="20577"/>
      <pc:docMkLst>
        <pc:docMk/>
      </pc:docMkLst>
      <pc:sldChg chg="modSp">
        <pc:chgData name="Guest User" userId="S::urn:spo:anon#f2c708d242a2e9551e43b4ff41423e263d25b809fc94d430e49fd989f23e03b1::" providerId="AD" clId="Web-{5ED08635-1911-A365-05EB-0F6F8A7703C8}" dt="2024-02-29T22:04:02.767" v="315" actId="20577"/>
        <pc:sldMkLst>
          <pc:docMk/>
          <pc:sldMk cId="4141805218" sldId="327"/>
        </pc:sldMkLst>
        <pc:spChg chg="mod">
          <ac:chgData name="Guest User" userId="S::urn:spo:anon#f2c708d242a2e9551e43b4ff41423e263d25b809fc94d430e49fd989f23e03b1::" providerId="AD" clId="Web-{5ED08635-1911-A365-05EB-0F6F8A7703C8}" dt="2024-02-29T22:04:02.767" v="315" actId="20577"/>
          <ac:spMkLst>
            <pc:docMk/>
            <pc:sldMk cId="4141805218" sldId="327"/>
            <ac:spMk id="3" creationId="{4BCAEC5C-0151-6B7F-3114-6DCEC2D6EC72}"/>
          </ac:spMkLst>
        </pc:spChg>
      </pc:sldChg>
    </pc:docChg>
  </pc:docChgLst>
  <pc:docChgLst>
    <pc:chgData name="Sujan Gurung [Student-PECS]" userId="S::sg23acr@herts.ac.uk::4de72d8b-cb66-415b-a479-44eaa5fad69e" providerId="AD" clId="Web-{3E97DD02-D54F-3598-2F23-28EEE3F24AA5}"/>
    <pc:docChg chg="addSld modSld sldOrd">
      <pc:chgData name="Sujan Gurung [Student-PECS]" userId="S::sg23acr@herts.ac.uk::4de72d8b-cb66-415b-a479-44eaa5fad69e" providerId="AD" clId="Web-{3E97DD02-D54F-3598-2F23-28EEE3F24AA5}" dt="2024-02-29T21:04:01.773" v="146"/>
      <pc:docMkLst>
        <pc:docMk/>
      </pc:docMkLst>
      <pc:sldChg chg="modSp ord">
        <pc:chgData name="Sujan Gurung [Student-PECS]" userId="S::sg23acr@herts.ac.uk::4de72d8b-cb66-415b-a479-44eaa5fad69e" providerId="AD" clId="Web-{3E97DD02-D54F-3598-2F23-28EEE3F24AA5}" dt="2024-02-29T21:03:38.304" v="145" actId="14100"/>
        <pc:sldMkLst>
          <pc:docMk/>
          <pc:sldMk cId="1753548147" sldId="314"/>
        </pc:sldMkLst>
        <pc:spChg chg="mod">
          <ac:chgData name="Sujan Gurung [Student-PECS]" userId="S::sg23acr@herts.ac.uk::4de72d8b-cb66-415b-a479-44eaa5fad69e" providerId="AD" clId="Web-{3E97DD02-D54F-3598-2F23-28EEE3F24AA5}" dt="2024-02-29T21:03:31.585" v="144" actId="14100"/>
          <ac:spMkLst>
            <pc:docMk/>
            <pc:sldMk cId="1753548147" sldId="314"/>
            <ac:spMk id="2" creationId="{F9ADCC57-8F83-982F-1948-DC9DD7538F06}"/>
          </ac:spMkLst>
        </pc:spChg>
        <pc:spChg chg="mod">
          <ac:chgData name="Sujan Gurung [Student-PECS]" userId="S::sg23acr@herts.ac.uk::4de72d8b-cb66-415b-a479-44eaa5fad69e" providerId="AD" clId="Web-{3E97DD02-D54F-3598-2F23-28EEE3F24AA5}" dt="2024-02-29T21:03:38.304" v="145" actId="14100"/>
          <ac:spMkLst>
            <pc:docMk/>
            <pc:sldMk cId="1753548147" sldId="314"/>
            <ac:spMk id="4" creationId="{AA3E90F5-0016-B0A2-0A6D-32ABFCE631A8}"/>
          </ac:spMkLst>
        </pc:spChg>
      </pc:sldChg>
      <pc:sldChg chg="ord">
        <pc:chgData name="Sujan Gurung [Student-PECS]" userId="S::sg23acr@herts.ac.uk::4de72d8b-cb66-415b-a479-44eaa5fad69e" providerId="AD" clId="Web-{3E97DD02-D54F-3598-2F23-28EEE3F24AA5}" dt="2024-02-29T21:04:01.773" v="146"/>
        <pc:sldMkLst>
          <pc:docMk/>
          <pc:sldMk cId="4115094216" sldId="323"/>
        </pc:sldMkLst>
      </pc:sldChg>
      <pc:sldChg chg="modSp">
        <pc:chgData name="Sujan Gurung [Student-PECS]" userId="S::sg23acr@herts.ac.uk::4de72d8b-cb66-415b-a479-44eaa5fad69e" providerId="AD" clId="Web-{3E97DD02-D54F-3598-2F23-28EEE3F24AA5}" dt="2024-02-29T20:40:29.985" v="1" actId="20577"/>
        <pc:sldMkLst>
          <pc:docMk/>
          <pc:sldMk cId="751118843" sldId="325"/>
        </pc:sldMkLst>
        <pc:spChg chg="mod">
          <ac:chgData name="Sujan Gurung [Student-PECS]" userId="S::sg23acr@herts.ac.uk::4de72d8b-cb66-415b-a479-44eaa5fad69e" providerId="AD" clId="Web-{3E97DD02-D54F-3598-2F23-28EEE3F24AA5}" dt="2024-02-29T20:40:29.985" v="1" actId="20577"/>
          <ac:spMkLst>
            <pc:docMk/>
            <pc:sldMk cId="751118843" sldId="325"/>
            <ac:spMk id="2" creationId="{E5FB9FAC-4E7D-4FBE-DE03-8C49FBEE6AF5}"/>
          </ac:spMkLst>
        </pc:spChg>
      </pc:sldChg>
      <pc:sldChg chg="modSp new">
        <pc:chgData name="Sujan Gurung [Student-PECS]" userId="S::sg23acr@herts.ac.uk::4de72d8b-cb66-415b-a479-44eaa5fad69e" providerId="AD" clId="Web-{3E97DD02-D54F-3598-2F23-28EEE3F24AA5}" dt="2024-02-29T21:02:03.051" v="118" actId="20577"/>
        <pc:sldMkLst>
          <pc:docMk/>
          <pc:sldMk cId="2913128479" sldId="326"/>
        </pc:sldMkLst>
        <pc:spChg chg="mod">
          <ac:chgData name="Sujan Gurung [Student-PECS]" userId="S::sg23acr@herts.ac.uk::4de72d8b-cb66-415b-a479-44eaa5fad69e" providerId="AD" clId="Web-{3E97DD02-D54F-3598-2F23-28EEE3F24AA5}" dt="2024-02-29T21:02:03.051" v="118" actId="20577"/>
          <ac:spMkLst>
            <pc:docMk/>
            <pc:sldMk cId="2913128479" sldId="326"/>
            <ac:spMk id="2" creationId="{9AB25936-DFD1-A6B2-72A0-4F273B7E53C1}"/>
          </ac:spMkLst>
        </pc:spChg>
        <pc:spChg chg="mod">
          <ac:chgData name="Sujan Gurung [Student-PECS]" userId="S::sg23acr@herts.ac.uk::4de72d8b-cb66-415b-a479-44eaa5fad69e" providerId="AD" clId="Web-{3E97DD02-D54F-3598-2F23-28EEE3F24AA5}" dt="2024-02-29T21:01:55.379" v="117" actId="14100"/>
          <ac:spMkLst>
            <pc:docMk/>
            <pc:sldMk cId="2913128479" sldId="326"/>
            <ac:spMk id="3" creationId="{477801C3-9A12-5A8E-C060-C46E1CD47BD1}"/>
          </ac:spMkLst>
        </pc:spChg>
      </pc:sldChg>
    </pc:docChg>
  </pc:docChgLst>
  <pc:docChgLst>
    <pc:chgData name="Anderson Sugianto [Student-PECS]" userId="S::as23aak@herts.ac.uk::84d0bc4b-cad9-4ce4-9035-14038902de2d" providerId="AD" clId="Web-{96247820-2F15-EE05-2D71-220D51430466}"/>
    <pc:docChg chg="addSld delSld modSld">
      <pc:chgData name="Anderson Sugianto [Student-PECS]" userId="S::as23aak@herts.ac.uk::84d0bc4b-cad9-4ce4-9035-14038902de2d" providerId="AD" clId="Web-{96247820-2F15-EE05-2D71-220D51430466}" dt="2024-02-22T21:08:49.306" v="82" actId="1076"/>
      <pc:docMkLst>
        <pc:docMk/>
      </pc:docMkLst>
      <pc:sldChg chg="addSp delSp modSp add del">
        <pc:chgData name="Anderson Sugianto [Student-PECS]" userId="S::as23aak@herts.ac.uk::84d0bc4b-cad9-4ce4-9035-14038902de2d" providerId="AD" clId="Web-{96247820-2F15-EE05-2D71-220D51430466}" dt="2024-02-22T21:08:49.306" v="82" actId="1076"/>
        <pc:sldMkLst>
          <pc:docMk/>
          <pc:sldMk cId="3771377621" sldId="273"/>
        </pc:sldMkLst>
        <pc:spChg chg="add mod">
          <ac:chgData name="Anderson Sugianto [Student-PECS]" userId="S::as23aak@herts.ac.uk::84d0bc4b-cad9-4ce4-9035-14038902de2d" providerId="AD" clId="Web-{96247820-2F15-EE05-2D71-220D51430466}" dt="2024-02-22T21:03:13.998" v="50" actId="1076"/>
          <ac:spMkLst>
            <pc:docMk/>
            <pc:sldMk cId="3771377621" sldId="273"/>
            <ac:spMk id="10" creationId="{9E324539-A36E-2A4C-BD31-C50C466C0AE6}"/>
          </ac:spMkLst>
        </pc:spChg>
        <pc:spChg chg="add mod">
          <ac:chgData name="Anderson Sugianto [Student-PECS]" userId="S::as23aak@herts.ac.uk::84d0bc4b-cad9-4ce4-9035-14038902de2d" providerId="AD" clId="Web-{96247820-2F15-EE05-2D71-220D51430466}" dt="2024-02-22T21:08:44.650" v="81" actId="1076"/>
          <ac:spMkLst>
            <pc:docMk/>
            <pc:sldMk cId="3771377621" sldId="273"/>
            <ac:spMk id="11" creationId="{EBEE1F0D-C2DB-1535-B385-74F7339333AD}"/>
          </ac:spMkLst>
        </pc:spChg>
        <pc:picChg chg="del">
          <ac:chgData name="Anderson Sugianto [Student-PECS]" userId="S::as23aak@herts.ac.uk::84d0bc4b-cad9-4ce4-9035-14038902de2d" providerId="AD" clId="Web-{96247820-2F15-EE05-2D71-220D51430466}" dt="2024-02-22T20:52:37.806" v="8"/>
          <ac:picMkLst>
            <pc:docMk/>
            <pc:sldMk cId="3771377621" sldId="273"/>
            <ac:picMk id="3" creationId="{1448BB31-783C-8DC6-C431-CCAE3E821C9D}"/>
          </ac:picMkLst>
        </pc:picChg>
        <pc:picChg chg="del">
          <ac:chgData name="Anderson Sugianto [Student-PECS]" userId="S::as23aak@herts.ac.uk::84d0bc4b-cad9-4ce4-9035-14038902de2d" providerId="AD" clId="Web-{96247820-2F15-EE05-2D71-220D51430466}" dt="2024-02-22T20:52:40.243" v="10"/>
          <ac:picMkLst>
            <pc:docMk/>
            <pc:sldMk cId="3771377621" sldId="273"/>
            <ac:picMk id="4" creationId="{744B687E-7F7D-9219-EEBC-FCB540DC7FE5}"/>
          </ac:picMkLst>
        </pc:picChg>
        <pc:picChg chg="del">
          <ac:chgData name="Anderson Sugianto [Student-PECS]" userId="S::as23aak@herts.ac.uk::84d0bc4b-cad9-4ce4-9035-14038902de2d" providerId="AD" clId="Web-{96247820-2F15-EE05-2D71-220D51430466}" dt="2024-02-22T20:52:39.384" v="9"/>
          <ac:picMkLst>
            <pc:docMk/>
            <pc:sldMk cId="3771377621" sldId="273"/>
            <ac:picMk id="5" creationId="{257CB7E1-65B2-7CFB-18E1-B3AC99AD95A6}"/>
          </ac:picMkLst>
        </pc:picChg>
        <pc:picChg chg="add mod">
          <ac:chgData name="Anderson Sugianto [Student-PECS]" userId="S::as23aak@herts.ac.uk::84d0bc4b-cad9-4ce4-9035-14038902de2d" providerId="AD" clId="Web-{96247820-2F15-EE05-2D71-220D51430466}" dt="2024-02-22T21:02:14.137" v="38" actId="14100"/>
          <ac:picMkLst>
            <pc:docMk/>
            <pc:sldMk cId="3771377621" sldId="273"/>
            <ac:picMk id="6" creationId="{9FF32946-AB34-F6BC-4C85-ED6FE59DC5EA}"/>
          </ac:picMkLst>
        </pc:picChg>
        <pc:picChg chg="add del mod">
          <ac:chgData name="Anderson Sugianto [Student-PECS]" userId="S::as23aak@herts.ac.uk::84d0bc4b-cad9-4ce4-9035-14038902de2d" providerId="AD" clId="Web-{96247820-2F15-EE05-2D71-220D51430466}" dt="2024-02-22T20:54:01.371" v="27"/>
          <ac:picMkLst>
            <pc:docMk/>
            <pc:sldMk cId="3771377621" sldId="273"/>
            <ac:picMk id="7" creationId="{8654BE9D-0CB1-E4BD-74C9-9725BEDCEBB9}"/>
          </ac:picMkLst>
        </pc:picChg>
        <pc:picChg chg="add del mod">
          <ac:chgData name="Anderson Sugianto [Student-PECS]" userId="S::as23aak@herts.ac.uk::84d0bc4b-cad9-4ce4-9035-14038902de2d" providerId="AD" clId="Web-{96247820-2F15-EE05-2D71-220D51430466}" dt="2024-02-22T20:54:02.121" v="28"/>
          <ac:picMkLst>
            <pc:docMk/>
            <pc:sldMk cId="3771377621" sldId="273"/>
            <ac:picMk id="8" creationId="{6BAB9972-291A-5003-D4C1-CDA6212EB2D2}"/>
          </ac:picMkLst>
        </pc:picChg>
        <pc:picChg chg="add mod">
          <ac:chgData name="Anderson Sugianto [Student-PECS]" userId="S::as23aak@herts.ac.uk::84d0bc4b-cad9-4ce4-9035-14038902de2d" providerId="AD" clId="Web-{96247820-2F15-EE05-2D71-220D51430466}" dt="2024-02-22T21:07:51.288" v="67" actId="1076"/>
          <ac:picMkLst>
            <pc:docMk/>
            <pc:sldMk cId="3771377621" sldId="273"/>
            <ac:picMk id="9" creationId="{A01C1F0B-F715-DD0C-7CA2-A7DD181B82F4}"/>
          </ac:picMkLst>
        </pc:picChg>
        <pc:picChg chg="add mod">
          <ac:chgData name="Anderson Sugianto [Student-PECS]" userId="S::as23aak@herts.ac.uk::84d0bc4b-cad9-4ce4-9035-14038902de2d" providerId="AD" clId="Web-{96247820-2F15-EE05-2D71-220D51430466}" dt="2024-02-22T21:08:49.306" v="82" actId="1076"/>
          <ac:picMkLst>
            <pc:docMk/>
            <pc:sldMk cId="3771377621" sldId="273"/>
            <ac:picMk id="12" creationId="{58C9AF75-0207-0C26-851A-0DBA9FC34B95}"/>
          </ac:picMkLst>
        </pc:picChg>
        <pc:picChg chg="add mod">
          <ac:chgData name="Anderson Sugianto [Student-PECS]" userId="S::as23aak@herts.ac.uk::84d0bc4b-cad9-4ce4-9035-14038902de2d" providerId="AD" clId="Web-{96247820-2F15-EE05-2D71-220D51430466}" dt="2024-02-22T21:08:37.743" v="80" actId="14100"/>
          <ac:picMkLst>
            <pc:docMk/>
            <pc:sldMk cId="3771377621" sldId="273"/>
            <ac:picMk id="13" creationId="{14B48EC9-F1EE-1808-8FA8-D6F1BEE84B57}"/>
          </ac:picMkLst>
        </pc:picChg>
      </pc:sldChg>
    </pc:docChg>
  </pc:docChgLst>
  <pc:docChgLst>
    <pc:chgData name="Sujan Gurung [Student-PECS]" userId="S::sg23acr@herts.ac.uk::4de72d8b-cb66-415b-a479-44eaa5fad69e" providerId="AD" clId="Web-{064D9BD1-CE76-9F5B-DCC3-F32669767D7C}"/>
    <pc:docChg chg="addSld modSld">
      <pc:chgData name="Sujan Gurung [Student-PECS]" userId="S::sg23acr@herts.ac.uk::4de72d8b-cb66-415b-a479-44eaa5fad69e" providerId="AD" clId="Web-{064D9BD1-CE76-9F5B-DCC3-F32669767D7C}" dt="2024-02-29T20:40:06.124" v="263" actId="14100"/>
      <pc:docMkLst>
        <pc:docMk/>
      </pc:docMkLst>
      <pc:sldChg chg="modSp">
        <pc:chgData name="Sujan Gurung [Student-PECS]" userId="S::sg23acr@herts.ac.uk::4de72d8b-cb66-415b-a479-44eaa5fad69e" providerId="AD" clId="Web-{064D9BD1-CE76-9F5B-DCC3-F32669767D7C}" dt="2024-02-29T20:13:15.751" v="3" actId="14100"/>
        <pc:sldMkLst>
          <pc:docMk/>
          <pc:sldMk cId="1753548147" sldId="314"/>
        </pc:sldMkLst>
        <pc:spChg chg="mod">
          <ac:chgData name="Sujan Gurung [Student-PECS]" userId="S::sg23acr@herts.ac.uk::4de72d8b-cb66-415b-a479-44eaa5fad69e" providerId="AD" clId="Web-{064D9BD1-CE76-9F5B-DCC3-F32669767D7C}" dt="2024-02-29T20:13:15.751" v="3" actId="14100"/>
          <ac:spMkLst>
            <pc:docMk/>
            <pc:sldMk cId="1753548147" sldId="314"/>
            <ac:spMk id="4" creationId="{AA3E90F5-0016-B0A2-0A6D-32ABFCE631A8}"/>
          </ac:spMkLst>
        </pc:spChg>
      </pc:sldChg>
      <pc:sldChg chg="modSp new">
        <pc:chgData name="Sujan Gurung [Student-PECS]" userId="S::sg23acr@herts.ac.uk::4de72d8b-cb66-415b-a479-44eaa5fad69e" providerId="AD" clId="Web-{064D9BD1-CE76-9F5B-DCC3-F32669767D7C}" dt="2024-02-29T20:31:08.349" v="49" actId="14100"/>
        <pc:sldMkLst>
          <pc:docMk/>
          <pc:sldMk cId="4115094216" sldId="323"/>
        </pc:sldMkLst>
        <pc:spChg chg="mod">
          <ac:chgData name="Sujan Gurung [Student-PECS]" userId="S::sg23acr@herts.ac.uk::4de72d8b-cb66-415b-a479-44eaa5fad69e" providerId="AD" clId="Web-{064D9BD1-CE76-9F5B-DCC3-F32669767D7C}" dt="2024-02-29T20:29:45.843" v="48" actId="20577"/>
          <ac:spMkLst>
            <pc:docMk/>
            <pc:sldMk cId="4115094216" sldId="323"/>
            <ac:spMk id="2" creationId="{A550C49C-F5F4-6A68-AB1F-835AF54ADA65}"/>
          </ac:spMkLst>
        </pc:spChg>
        <pc:spChg chg="mod">
          <ac:chgData name="Sujan Gurung [Student-PECS]" userId="S::sg23acr@herts.ac.uk::4de72d8b-cb66-415b-a479-44eaa5fad69e" providerId="AD" clId="Web-{064D9BD1-CE76-9F5B-DCC3-F32669767D7C}" dt="2024-02-29T20:31:08.349" v="49" actId="14100"/>
          <ac:spMkLst>
            <pc:docMk/>
            <pc:sldMk cId="4115094216" sldId="323"/>
            <ac:spMk id="3" creationId="{9B65E9A1-652B-EB40-852D-12ED6FD5B416}"/>
          </ac:spMkLst>
        </pc:spChg>
      </pc:sldChg>
      <pc:sldChg chg="modSp new">
        <pc:chgData name="Sujan Gurung [Student-PECS]" userId="S::sg23acr@herts.ac.uk::4de72d8b-cb66-415b-a479-44eaa5fad69e" providerId="AD" clId="Web-{064D9BD1-CE76-9F5B-DCC3-F32669767D7C}" dt="2024-02-29T20:40:06.124" v="263" actId="14100"/>
        <pc:sldMkLst>
          <pc:docMk/>
          <pc:sldMk cId="751118843" sldId="325"/>
        </pc:sldMkLst>
        <pc:spChg chg="mod">
          <ac:chgData name="Sujan Gurung [Student-PECS]" userId="S::sg23acr@herts.ac.uk::4de72d8b-cb66-415b-a479-44eaa5fad69e" providerId="AD" clId="Web-{064D9BD1-CE76-9F5B-DCC3-F32669767D7C}" dt="2024-02-29T20:32:49.435" v="115" actId="20577"/>
          <ac:spMkLst>
            <pc:docMk/>
            <pc:sldMk cId="751118843" sldId="325"/>
            <ac:spMk id="2" creationId="{E5FB9FAC-4E7D-4FBE-DE03-8C49FBEE6AF5}"/>
          </ac:spMkLst>
        </pc:spChg>
        <pc:spChg chg="mod">
          <ac:chgData name="Sujan Gurung [Student-PECS]" userId="S::sg23acr@herts.ac.uk::4de72d8b-cb66-415b-a479-44eaa5fad69e" providerId="AD" clId="Web-{064D9BD1-CE76-9F5B-DCC3-F32669767D7C}" dt="2024-02-29T20:40:06.124" v="263" actId="14100"/>
          <ac:spMkLst>
            <pc:docMk/>
            <pc:sldMk cId="751118843" sldId="325"/>
            <ac:spMk id="3" creationId="{B1B69889-66FD-46D9-7572-3C51CEFC003E}"/>
          </ac:spMkLst>
        </pc:spChg>
      </pc:sldChg>
    </pc:docChg>
  </pc:docChgLst>
  <pc:docChgLst>
    <pc:chgData name="Anderson Sugianto [Student-PECS]" userId="S::as23aak@herts.ac.uk::84d0bc4b-cad9-4ce4-9035-14038902de2d" providerId="AD" clId="Web-{138B452B-3EE0-4FC7-AC4E-2BE8D427759B}"/>
    <pc:docChg chg="addSld modSld sldOrd">
      <pc:chgData name="Anderson Sugianto [Student-PECS]" userId="S::as23aak@herts.ac.uk::84d0bc4b-cad9-4ce4-9035-14038902de2d" providerId="AD" clId="Web-{138B452B-3EE0-4FC7-AC4E-2BE8D427759B}" dt="2024-02-22T20:46:47.980" v="330" actId="20577"/>
      <pc:docMkLst>
        <pc:docMk/>
      </pc:docMkLst>
      <pc:sldChg chg="addSp modSp new ord">
        <pc:chgData name="Anderson Sugianto [Student-PECS]" userId="S::as23aak@herts.ac.uk::84d0bc4b-cad9-4ce4-9035-14038902de2d" providerId="AD" clId="Web-{138B452B-3EE0-4FC7-AC4E-2BE8D427759B}" dt="2024-02-22T20:34:58.319" v="77" actId="1076"/>
        <pc:sldMkLst>
          <pc:docMk/>
          <pc:sldMk cId="3771377621" sldId="273"/>
        </pc:sldMkLst>
        <pc:spChg chg="mod">
          <ac:chgData name="Anderson Sugianto [Student-PECS]" userId="S::as23aak@herts.ac.uk::84d0bc4b-cad9-4ce4-9035-14038902de2d" providerId="AD" clId="Web-{138B452B-3EE0-4FC7-AC4E-2BE8D427759B}" dt="2024-02-22T20:34:58.179" v="74" actId="1076"/>
          <ac:spMkLst>
            <pc:docMk/>
            <pc:sldMk cId="3771377621" sldId="273"/>
            <ac:spMk id="2" creationId="{D13E554C-AC0B-13FF-8FCB-24DDF6C95730}"/>
          </ac:spMkLst>
        </pc:spChg>
        <pc:picChg chg="add mod">
          <ac:chgData name="Anderson Sugianto [Student-PECS]" userId="S::as23aak@herts.ac.uk::84d0bc4b-cad9-4ce4-9035-14038902de2d" providerId="AD" clId="Web-{138B452B-3EE0-4FC7-AC4E-2BE8D427759B}" dt="2024-02-22T20:34:58.273" v="75" actId="1076"/>
          <ac:picMkLst>
            <pc:docMk/>
            <pc:sldMk cId="3771377621" sldId="273"/>
            <ac:picMk id="3" creationId="{1448BB31-783C-8DC6-C431-CCAE3E821C9D}"/>
          </ac:picMkLst>
        </pc:picChg>
        <pc:picChg chg="add mod">
          <ac:chgData name="Anderson Sugianto [Student-PECS]" userId="S::as23aak@herts.ac.uk::84d0bc4b-cad9-4ce4-9035-14038902de2d" providerId="AD" clId="Web-{138B452B-3EE0-4FC7-AC4E-2BE8D427759B}" dt="2024-02-22T20:34:58.304" v="76" actId="1076"/>
          <ac:picMkLst>
            <pc:docMk/>
            <pc:sldMk cId="3771377621" sldId="273"/>
            <ac:picMk id="4" creationId="{744B687E-7F7D-9219-EEBC-FCB540DC7FE5}"/>
          </ac:picMkLst>
        </pc:picChg>
        <pc:picChg chg="add mod">
          <ac:chgData name="Anderson Sugianto [Student-PECS]" userId="S::as23aak@herts.ac.uk::84d0bc4b-cad9-4ce4-9035-14038902de2d" providerId="AD" clId="Web-{138B452B-3EE0-4FC7-AC4E-2BE8D427759B}" dt="2024-02-22T20:34:58.319" v="77" actId="1076"/>
          <ac:picMkLst>
            <pc:docMk/>
            <pc:sldMk cId="3771377621" sldId="273"/>
            <ac:picMk id="5" creationId="{257CB7E1-65B2-7CFB-18E1-B3AC99AD95A6}"/>
          </ac:picMkLst>
        </pc:picChg>
      </pc:sldChg>
      <pc:sldChg chg="modSp">
        <pc:chgData name="Anderson Sugianto [Student-PECS]" userId="S::as23aak@herts.ac.uk::84d0bc4b-cad9-4ce4-9035-14038902de2d" providerId="AD" clId="Web-{138B452B-3EE0-4FC7-AC4E-2BE8D427759B}" dt="2024-02-22T20:46:47.980" v="330" actId="20577"/>
        <pc:sldMkLst>
          <pc:docMk/>
          <pc:sldMk cId="2983851579" sldId="279"/>
        </pc:sldMkLst>
        <pc:spChg chg="mod">
          <ac:chgData name="Anderson Sugianto [Student-PECS]" userId="S::as23aak@herts.ac.uk::84d0bc4b-cad9-4ce4-9035-14038902de2d" providerId="AD" clId="Web-{138B452B-3EE0-4FC7-AC4E-2BE8D427759B}" dt="2024-02-22T20:46:47.980" v="330" actId="20577"/>
          <ac:spMkLst>
            <pc:docMk/>
            <pc:sldMk cId="2983851579" sldId="279"/>
            <ac:spMk id="3" creationId="{759E58FA-6B9A-939A-0F38-01967EA19DEE}"/>
          </ac:spMkLst>
        </pc:spChg>
      </pc:sldChg>
    </pc:docChg>
  </pc:docChgLst>
  <pc:docChgLst>
    <pc:chgData name="Guest User" userId="S::urn:spo:anon#f2c708d242a2e9551e43b4ff41423e263d25b809fc94d430e49fd989f23e03b1::" providerId="AD" clId="Web-{02455F91-547A-3990-97BB-C93CA9F2BC51}"/>
    <pc:docChg chg="addSld modSld">
      <pc:chgData name="Guest User" userId="S::urn:spo:anon#f2c708d242a2e9551e43b4ff41423e263d25b809fc94d430e49fd989f23e03b1::" providerId="AD" clId="Web-{02455F91-547A-3990-97BB-C93CA9F2BC51}" dt="2024-02-29T17:28:27.767" v="192" actId="20577"/>
      <pc:docMkLst>
        <pc:docMk/>
      </pc:docMkLst>
      <pc:sldChg chg="modSp">
        <pc:chgData name="Guest User" userId="S::urn:spo:anon#f2c708d242a2e9551e43b4ff41423e263d25b809fc94d430e49fd989f23e03b1::" providerId="AD" clId="Web-{02455F91-547A-3990-97BB-C93CA9F2BC51}" dt="2024-02-29T17:21:38.600" v="17" actId="14100"/>
        <pc:sldMkLst>
          <pc:docMk/>
          <pc:sldMk cId="1359406502" sldId="269"/>
        </pc:sldMkLst>
        <pc:spChg chg="mod">
          <ac:chgData name="Guest User" userId="S::urn:spo:anon#f2c708d242a2e9551e43b4ff41423e263d25b809fc94d430e49fd989f23e03b1::" providerId="AD" clId="Web-{02455F91-547A-3990-97BB-C93CA9F2BC51}" dt="2024-02-29T17:21:38.600" v="17" actId="14100"/>
          <ac:spMkLst>
            <pc:docMk/>
            <pc:sldMk cId="1359406502" sldId="269"/>
            <ac:spMk id="3" creationId="{5A92D9BD-80FC-80FC-EF12-900223A0A6E6}"/>
          </ac:spMkLst>
        </pc:spChg>
      </pc:sldChg>
      <pc:sldChg chg="addSp delSp modSp">
        <pc:chgData name="Guest User" userId="S::urn:spo:anon#f2c708d242a2e9551e43b4ff41423e263d25b809fc94d430e49fd989f23e03b1::" providerId="AD" clId="Web-{02455F91-547A-3990-97BB-C93CA9F2BC51}" dt="2024-02-29T17:20:07.988" v="0"/>
        <pc:sldMkLst>
          <pc:docMk/>
          <pc:sldMk cId="1001260613" sldId="277"/>
        </pc:sldMkLst>
        <pc:spChg chg="del">
          <ac:chgData name="Guest User" userId="S::urn:spo:anon#f2c708d242a2e9551e43b4ff41423e263d25b809fc94d430e49fd989f23e03b1::" providerId="AD" clId="Web-{02455F91-547A-3990-97BB-C93CA9F2BC51}" dt="2024-02-29T17:20:07.988" v="0"/>
          <ac:spMkLst>
            <pc:docMk/>
            <pc:sldMk cId="1001260613" sldId="277"/>
            <ac:spMk id="3" creationId="{4FE82AE9-A0D9-8674-D2F3-D367350C7532}"/>
          </ac:spMkLst>
        </pc:spChg>
        <pc:spChg chg="add mod">
          <ac:chgData name="Guest User" userId="S::urn:spo:anon#f2c708d242a2e9551e43b4ff41423e263d25b809fc94d430e49fd989f23e03b1::" providerId="AD" clId="Web-{02455F91-547A-3990-97BB-C93CA9F2BC51}" dt="2024-02-29T17:20:07.988" v="0"/>
          <ac:spMkLst>
            <pc:docMk/>
            <pc:sldMk cId="1001260613" sldId="277"/>
            <ac:spMk id="5" creationId="{D2016174-31C3-12B3-522B-3EFFFD153E9D}"/>
          </ac:spMkLst>
        </pc:spChg>
      </pc:sldChg>
      <pc:sldChg chg="modSp">
        <pc:chgData name="Guest User" userId="S::urn:spo:anon#f2c708d242a2e9551e43b4ff41423e263d25b809fc94d430e49fd989f23e03b1::" providerId="AD" clId="Web-{02455F91-547A-3990-97BB-C93CA9F2BC51}" dt="2024-02-29T17:24:01.260" v="81" actId="20577"/>
        <pc:sldMkLst>
          <pc:docMk/>
          <pc:sldMk cId="1975238320" sldId="302"/>
        </pc:sldMkLst>
        <pc:spChg chg="mod">
          <ac:chgData name="Guest User" userId="S::urn:spo:anon#f2c708d242a2e9551e43b4ff41423e263d25b809fc94d430e49fd989f23e03b1::" providerId="AD" clId="Web-{02455F91-547A-3990-97BB-C93CA9F2BC51}" dt="2024-02-29T17:24:01.260" v="81" actId="20577"/>
          <ac:spMkLst>
            <pc:docMk/>
            <pc:sldMk cId="1975238320" sldId="302"/>
            <ac:spMk id="2" creationId="{3B7FAEA9-8C89-F20C-BB92-AE797842394A}"/>
          </ac:spMkLst>
        </pc:spChg>
        <pc:spChg chg="mod">
          <ac:chgData name="Guest User" userId="S::urn:spo:anon#f2c708d242a2e9551e43b4ff41423e263d25b809fc94d430e49fd989f23e03b1::" providerId="AD" clId="Web-{02455F91-547A-3990-97BB-C93CA9F2BC51}" dt="2024-02-29T17:23:35.853" v="40" actId="1076"/>
          <ac:spMkLst>
            <pc:docMk/>
            <pc:sldMk cId="1975238320" sldId="302"/>
            <ac:spMk id="3" creationId="{4FE82AE9-A0D9-8674-D2F3-D367350C7532}"/>
          </ac:spMkLst>
        </pc:spChg>
      </pc:sldChg>
      <pc:sldChg chg="modSp new">
        <pc:chgData name="Guest User" userId="S::urn:spo:anon#f2c708d242a2e9551e43b4ff41423e263d25b809fc94d430e49fd989f23e03b1::" providerId="AD" clId="Web-{02455F91-547A-3990-97BB-C93CA9F2BC51}" dt="2024-02-29T17:28:27.767" v="192" actId="20577"/>
        <pc:sldMkLst>
          <pc:docMk/>
          <pc:sldMk cId="3308194750" sldId="322"/>
        </pc:sldMkLst>
        <pc:spChg chg="mod">
          <ac:chgData name="Guest User" userId="S::urn:spo:anon#f2c708d242a2e9551e43b4ff41423e263d25b809fc94d430e49fd989f23e03b1::" providerId="AD" clId="Web-{02455F91-547A-3990-97BB-C93CA9F2BC51}" dt="2024-02-29T17:28:27.767" v="192" actId="20577"/>
          <ac:spMkLst>
            <pc:docMk/>
            <pc:sldMk cId="3308194750" sldId="322"/>
            <ac:spMk id="2" creationId="{08C5BB2D-9EA4-FEC7-370B-EBCC6A5BA393}"/>
          </ac:spMkLst>
        </pc:spChg>
        <pc:spChg chg="mod">
          <ac:chgData name="Guest User" userId="S::urn:spo:anon#f2c708d242a2e9551e43b4ff41423e263d25b809fc94d430e49fd989f23e03b1::" providerId="AD" clId="Web-{02455F91-547A-3990-97BB-C93CA9F2BC51}" dt="2024-02-29T17:26:03.966" v="120" actId="20577"/>
          <ac:spMkLst>
            <pc:docMk/>
            <pc:sldMk cId="3308194750" sldId="322"/>
            <ac:spMk id="3" creationId="{9C206000-EDCF-E1C5-9474-FD5FB4178947}"/>
          </ac:spMkLst>
        </pc:spChg>
      </pc:sldChg>
    </pc:docChg>
  </pc:docChgLst>
  <pc:docChgLst>
    <pc:chgData name="Jemima Anil George [Student-PECS]" userId="S::ja23ace@herts.ac.uk::537e2936-b6c5-4a9b-8503-11eb84756a3d" providerId="AD" clId="Web-{56BEF189-05E8-1134-EF90-6B7A1ABA1581}"/>
    <pc:docChg chg="addSld modSld">
      <pc:chgData name="Jemima Anil George [Student-PECS]" userId="S::ja23ace@herts.ac.uk::537e2936-b6c5-4a9b-8503-11eb84756a3d" providerId="AD" clId="Web-{56BEF189-05E8-1134-EF90-6B7A1ABA1581}" dt="2024-02-24T13:57:58.285" v="527" actId="20577"/>
      <pc:docMkLst>
        <pc:docMk/>
      </pc:docMkLst>
      <pc:sldChg chg="modSp">
        <pc:chgData name="Jemima Anil George [Student-PECS]" userId="S::ja23ace@herts.ac.uk::537e2936-b6c5-4a9b-8503-11eb84756a3d" providerId="AD" clId="Web-{56BEF189-05E8-1134-EF90-6B7A1ABA1581}" dt="2024-02-24T13:57:58.285" v="527" actId="20577"/>
        <pc:sldMkLst>
          <pc:docMk/>
          <pc:sldMk cId="2330821397" sldId="259"/>
        </pc:sldMkLst>
        <pc:spChg chg="mod">
          <ac:chgData name="Jemima Anil George [Student-PECS]" userId="S::ja23ace@herts.ac.uk::537e2936-b6c5-4a9b-8503-11eb84756a3d" providerId="AD" clId="Web-{56BEF189-05E8-1134-EF90-6B7A1ABA1581}" dt="2024-02-24T13:57:58.285" v="527" actId="20577"/>
          <ac:spMkLst>
            <pc:docMk/>
            <pc:sldMk cId="2330821397" sldId="259"/>
            <ac:spMk id="3" creationId="{EB265F5C-1A4F-D035-213A-94092A2C64F4}"/>
          </ac:spMkLst>
        </pc:spChg>
      </pc:sldChg>
      <pc:sldChg chg="modSp">
        <pc:chgData name="Jemima Anil George [Student-PECS]" userId="S::ja23ace@herts.ac.uk::537e2936-b6c5-4a9b-8503-11eb84756a3d" providerId="AD" clId="Web-{56BEF189-05E8-1134-EF90-6B7A1ABA1581}" dt="2024-02-24T13:53:46.193" v="364" actId="20577"/>
        <pc:sldMkLst>
          <pc:docMk/>
          <pc:sldMk cId="1235833743" sldId="267"/>
        </pc:sldMkLst>
        <pc:spChg chg="mod">
          <ac:chgData name="Jemima Anil George [Student-PECS]" userId="S::ja23ace@herts.ac.uk::537e2936-b6c5-4a9b-8503-11eb84756a3d" providerId="AD" clId="Web-{56BEF189-05E8-1134-EF90-6B7A1ABA1581}" dt="2024-02-24T13:53:46.193" v="364" actId="20577"/>
          <ac:spMkLst>
            <pc:docMk/>
            <pc:sldMk cId="1235833743" sldId="267"/>
            <ac:spMk id="3" creationId="{AFEB9E1C-7FCA-FFB2-0062-5B02BA1C674F}"/>
          </ac:spMkLst>
        </pc:spChg>
      </pc:sldChg>
      <pc:sldChg chg="addSp delSp modSp">
        <pc:chgData name="Jemima Anil George [Student-PECS]" userId="S::ja23ace@herts.ac.uk::537e2936-b6c5-4a9b-8503-11eb84756a3d" providerId="AD" clId="Web-{56BEF189-05E8-1134-EF90-6B7A1ABA1581}" dt="2024-02-24T13:27:03.159" v="27"/>
        <pc:sldMkLst>
          <pc:docMk/>
          <pc:sldMk cId="3052516671" sldId="280"/>
        </pc:sldMkLst>
        <pc:spChg chg="add del mod">
          <ac:chgData name="Jemima Anil George [Student-PECS]" userId="S::ja23ace@herts.ac.uk::537e2936-b6c5-4a9b-8503-11eb84756a3d" providerId="AD" clId="Web-{56BEF189-05E8-1134-EF90-6B7A1ABA1581}" dt="2024-02-24T13:27:03.159" v="27"/>
          <ac:spMkLst>
            <pc:docMk/>
            <pc:sldMk cId="3052516671" sldId="280"/>
            <ac:spMk id="3" creationId="{2F089519-F49F-11EA-6729-E4111A08F885}"/>
          </ac:spMkLst>
        </pc:spChg>
      </pc:sldChg>
      <pc:sldChg chg="addSp delSp modSp add replId">
        <pc:chgData name="Jemima Anil George [Student-PECS]" userId="S::ja23ace@herts.ac.uk::537e2936-b6c5-4a9b-8503-11eb84756a3d" providerId="AD" clId="Web-{56BEF189-05E8-1134-EF90-6B7A1ABA1581}" dt="2024-02-24T13:56:15.936" v="415" actId="1076"/>
        <pc:sldMkLst>
          <pc:docMk/>
          <pc:sldMk cId="3842472422" sldId="285"/>
        </pc:sldMkLst>
        <pc:spChg chg="add del mod">
          <ac:chgData name="Jemima Anil George [Student-PECS]" userId="S::ja23ace@herts.ac.uk::537e2936-b6c5-4a9b-8503-11eb84756a3d" providerId="AD" clId="Web-{56BEF189-05E8-1134-EF90-6B7A1ABA1581}" dt="2024-02-24T13:55:30.449" v="369"/>
          <ac:spMkLst>
            <pc:docMk/>
            <pc:sldMk cId="3842472422" sldId="285"/>
            <ac:spMk id="4" creationId="{A8FD6817-5098-8E3D-A706-CA7EE42F000F}"/>
          </ac:spMkLst>
        </pc:spChg>
        <pc:spChg chg="add mod">
          <ac:chgData name="Jemima Anil George [Student-PECS]" userId="S::ja23ace@herts.ac.uk::537e2936-b6c5-4a9b-8503-11eb84756a3d" providerId="AD" clId="Web-{56BEF189-05E8-1134-EF90-6B7A1ABA1581}" dt="2024-02-24T13:56:15.936" v="415" actId="1076"/>
          <ac:spMkLst>
            <pc:docMk/>
            <pc:sldMk cId="3842472422" sldId="285"/>
            <ac:spMk id="5" creationId="{FD3E728F-6643-D0B6-C99B-448350B22635}"/>
          </ac:spMkLst>
        </pc:spChg>
        <pc:picChg chg="add del mod">
          <ac:chgData name="Jemima Anil George [Student-PECS]" userId="S::ja23ace@herts.ac.uk::537e2936-b6c5-4a9b-8503-11eb84756a3d" providerId="AD" clId="Web-{56BEF189-05E8-1134-EF90-6B7A1ABA1581}" dt="2024-02-24T13:55:35.605" v="370"/>
          <ac:picMkLst>
            <pc:docMk/>
            <pc:sldMk cId="3842472422" sldId="285"/>
            <ac:picMk id="3" creationId="{0A0C1039-D021-2C6F-1C83-C21C68FFBFDB}"/>
          </ac:picMkLst>
        </pc:picChg>
      </pc:sldChg>
      <pc:sldChg chg="modSp add replId">
        <pc:chgData name="Jemima Anil George [Student-PECS]" userId="S::ja23ace@herts.ac.uk::537e2936-b6c5-4a9b-8503-11eb84756a3d" providerId="AD" clId="Web-{56BEF189-05E8-1134-EF90-6B7A1ABA1581}" dt="2024-02-24T13:49:37.553" v="267" actId="20577"/>
        <pc:sldMkLst>
          <pc:docMk/>
          <pc:sldMk cId="1129163665" sldId="286"/>
        </pc:sldMkLst>
        <pc:spChg chg="mod">
          <ac:chgData name="Jemima Anil George [Student-PECS]" userId="S::ja23ace@herts.ac.uk::537e2936-b6c5-4a9b-8503-11eb84756a3d" providerId="AD" clId="Web-{56BEF189-05E8-1134-EF90-6B7A1ABA1581}" dt="2024-02-24T13:46:41.059" v="45" actId="20577"/>
          <ac:spMkLst>
            <pc:docMk/>
            <pc:sldMk cId="1129163665" sldId="286"/>
            <ac:spMk id="2" creationId="{A1FC24AF-E7A6-8F47-AB79-18D970C4DEA5}"/>
          </ac:spMkLst>
        </pc:spChg>
        <pc:spChg chg="mod">
          <ac:chgData name="Jemima Anil George [Student-PECS]" userId="S::ja23ace@herts.ac.uk::537e2936-b6c5-4a9b-8503-11eb84756a3d" providerId="AD" clId="Web-{56BEF189-05E8-1134-EF90-6B7A1ABA1581}" dt="2024-02-24T13:49:37.553" v="267" actId="20577"/>
          <ac:spMkLst>
            <pc:docMk/>
            <pc:sldMk cId="1129163665" sldId="286"/>
            <ac:spMk id="3" creationId="{31CA8627-89B6-F183-507F-51FD1D11259B}"/>
          </ac:spMkLst>
        </pc:spChg>
      </pc:sldChg>
      <pc:sldChg chg="addSp modSp new">
        <pc:chgData name="Jemima Anil George [Student-PECS]" userId="S::ja23ace@herts.ac.uk::537e2936-b6c5-4a9b-8503-11eb84756a3d" providerId="AD" clId="Web-{56BEF189-05E8-1134-EF90-6B7A1ABA1581}" dt="2024-02-24T13:52:11.093" v="360" actId="20577"/>
        <pc:sldMkLst>
          <pc:docMk/>
          <pc:sldMk cId="532118570" sldId="287"/>
        </pc:sldMkLst>
        <pc:spChg chg="mod">
          <ac:chgData name="Jemima Anil George [Student-PECS]" userId="S::ja23ace@herts.ac.uk::537e2936-b6c5-4a9b-8503-11eb84756a3d" providerId="AD" clId="Web-{56BEF189-05E8-1134-EF90-6B7A1ABA1581}" dt="2024-02-24T13:51:05.355" v="282" actId="20577"/>
          <ac:spMkLst>
            <pc:docMk/>
            <pc:sldMk cId="532118570" sldId="287"/>
            <ac:spMk id="2" creationId="{CA92AC0B-0587-0570-D4BA-B8565E38276C}"/>
          </ac:spMkLst>
        </pc:spChg>
        <pc:spChg chg="add mod">
          <ac:chgData name="Jemima Anil George [Student-PECS]" userId="S::ja23ace@herts.ac.uk::537e2936-b6c5-4a9b-8503-11eb84756a3d" providerId="AD" clId="Web-{56BEF189-05E8-1134-EF90-6B7A1ABA1581}" dt="2024-02-24T13:52:11.093" v="360" actId="20577"/>
          <ac:spMkLst>
            <pc:docMk/>
            <pc:sldMk cId="532118570" sldId="287"/>
            <ac:spMk id="3" creationId="{8E0A746F-0E75-2E0B-10F0-3439E5ADAA50}"/>
          </ac:spMkLst>
        </pc:spChg>
      </pc:sldChg>
    </pc:docChg>
  </pc:docChgLst>
  <pc:docChgLst>
    <pc:chgData name="Hrithik Chandra [Student-PECS]" userId="2731abff-1888-4545-9374-34aa9f89af3a" providerId="ADAL" clId="{1780A622-9EBB-4307-BA08-D238F183AEA8}"/>
    <pc:docChg chg="undo redo custSel addSld delSld modSld sldOrd modMainMaster">
      <pc:chgData name="Hrithik Chandra [Student-PECS]" userId="2731abff-1888-4545-9374-34aa9f89af3a" providerId="ADAL" clId="{1780A622-9EBB-4307-BA08-D238F183AEA8}" dt="2024-02-29T23:01:50.709" v="22370" actId="255"/>
      <pc:docMkLst>
        <pc:docMk/>
      </pc:docMkLst>
      <pc:sldChg chg="addSp delSp modSp del mod">
        <pc:chgData name="Hrithik Chandra [Student-PECS]" userId="2731abff-1888-4545-9374-34aa9f89af3a" providerId="ADAL" clId="{1780A622-9EBB-4307-BA08-D238F183AEA8}" dt="2024-02-24T20:13:44.294" v="9548" actId="47"/>
        <pc:sldMkLst>
          <pc:docMk/>
          <pc:sldMk cId="3773828247" sldId="256"/>
        </pc:sldMkLst>
        <pc:spChg chg="mod">
          <ac:chgData name="Hrithik Chandra [Student-PECS]" userId="2731abff-1888-4545-9374-34aa9f89af3a" providerId="ADAL" clId="{1780A622-9EBB-4307-BA08-D238F183AEA8}" dt="2024-02-24T20:13:24.625" v="9545"/>
          <ac:spMkLst>
            <pc:docMk/>
            <pc:sldMk cId="3773828247" sldId="256"/>
            <ac:spMk id="2" creationId="{7DFB14A2-4EA5-17E7-FC7B-D6CD85559E26}"/>
          </ac:spMkLst>
        </pc:spChg>
        <pc:picChg chg="add del mod">
          <ac:chgData name="Hrithik Chandra [Student-PECS]" userId="2731abff-1888-4545-9374-34aa9f89af3a" providerId="ADAL" clId="{1780A622-9EBB-4307-BA08-D238F183AEA8}" dt="2024-02-24T20:13:29.165" v="9546" actId="478"/>
          <ac:picMkLst>
            <pc:docMk/>
            <pc:sldMk cId="3773828247" sldId="256"/>
            <ac:picMk id="3" creationId="{A190EF64-DFEE-EE6B-0BA7-6B799DC00D8C}"/>
          </ac:picMkLst>
        </pc:picChg>
        <pc:picChg chg="add mod">
          <ac:chgData name="Hrithik Chandra [Student-PECS]" userId="2731abff-1888-4545-9374-34aa9f89af3a" providerId="ADAL" clId="{1780A622-9EBB-4307-BA08-D238F183AEA8}" dt="2024-02-23T10:07:16.205" v="3985"/>
          <ac:picMkLst>
            <pc:docMk/>
            <pc:sldMk cId="3773828247" sldId="256"/>
            <ac:picMk id="4" creationId="{45F839C2-17C2-948B-39D4-1A1D8BB3E5A2}"/>
          </ac:picMkLst>
        </pc:picChg>
        <pc:picChg chg="add del mod">
          <ac:chgData name="Hrithik Chandra [Student-PECS]" userId="2731abff-1888-4545-9374-34aa9f89af3a" providerId="ADAL" clId="{1780A622-9EBB-4307-BA08-D238F183AEA8}" dt="2024-02-23T10:09:02.893" v="4023"/>
          <ac:picMkLst>
            <pc:docMk/>
            <pc:sldMk cId="3773828247" sldId="256"/>
            <ac:picMk id="5" creationId="{D1A34468-071C-EA19-005C-F1065E98D8E9}"/>
          </ac:picMkLst>
        </pc:picChg>
      </pc:sldChg>
      <pc:sldChg chg="addSp delSp modSp mod setBg setClrOvrMap delDesignElem chgLayout modNotesTx">
        <pc:chgData name="Hrithik Chandra [Student-PECS]" userId="2731abff-1888-4545-9374-34aa9f89af3a" providerId="ADAL" clId="{1780A622-9EBB-4307-BA08-D238F183AEA8}" dt="2024-02-29T22:58:14.450" v="22343" actId="1076"/>
        <pc:sldMkLst>
          <pc:docMk/>
          <pc:sldMk cId="2330821397" sldId="259"/>
        </pc:sldMkLst>
        <pc:spChg chg="del mod">
          <ac:chgData name="Hrithik Chandra [Student-PECS]" userId="2731abff-1888-4545-9374-34aa9f89af3a" providerId="ADAL" clId="{1780A622-9EBB-4307-BA08-D238F183AEA8}" dt="2024-02-24T20:35:07.882" v="9992" actId="478"/>
          <ac:spMkLst>
            <pc:docMk/>
            <pc:sldMk cId="2330821397" sldId="259"/>
            <ac:spMk id="2" creationId="{EBA6BCC2-68E4-3069-711C-97EDF0C29B64}"/>
          </ac:spMkLst>
        </pc:spChg>
        <pc:spChg chg="add del mod ord">
          <ac:chgData name="Hrithik Chandra [Student-PECS]" userId="2731abff-1888-4545-9374-34aa9f89af3a" providerId="ADAL" clId="{1780A622-9EBB-4307-BA08-D238F183AEA8}" dt="2024-02-29T22:32:23.420" v="21904" actId="207"/>
          <ac:spMkLst>
            <pc:docMk/>
            <pc:sldMk cId="2330821397" sldId="259"/>
            <ac:spMk id="3" creationId="{EB265F5C-1A4F-D035-213A-94092A2C64F4}"/>
          </ac:spMkLst>
        </pc:spChg>
        <pc:spChg chg="add del mod">
          <ac:chgData name="Hrithik Chandra [Student-PECS]" userId="2731abff-1888-4545-9374-34aa9f89af3a" providerId="ADAL" clId="{1780A622-9EBB-4307-BA08-D238F183AEA8}" dt="2024-02-24T20:50:28.334" v="10038" actId="6264"/>
          <ac:spMkLst>
            <pc:docMk/>
            <pc:sldMk cId="2330821397" sldId="259"/>
            <ac:spMk id="6" creationId="{C4DF7FA8-DAAD-D305-BD48-15044CB3FA9D}"/>
          </ac:spMkLst>
        </pc:spChg>
        <pc:spChg chg="add del mod">
          <ac:chgData name="Hrithik Chandra [Student-PECS]" userId="2731abff-1888-4545-9374-34aa9f89af3a" providerId="ADAL" clId="{1780A622-9EBB-4307-BA08-D238F183AEA8}" dt="2024-02-24T20:50:28.334" v="10038" actId="6264"/>
          <ac:spMkLst>
            <pc:docMk/>
            <pc:sldMk cId="2330821397" sldId="259"/>
            <ac:spMk id="7" creationId="{93E3839D-D150-1FF7-B0F0-878EB163A79B}"/>
          </ac:spMkLst>
        </pc:spChg>
        <pc:spChg chg="add del">
          <ac:chgData name="Hrithik Chandra [Student-PECS]" userId="2731abff-1888-4545-9374-34aa9f89af3a" providerId="ADAL" clId="{1780A622-9EBB-4307-BA08-D238F183AEA8}" dt="2024-02-24T20:23:00.777" v="9842"/>
          <ac:spMkLst>
            <pc:docMk/>
            <pc:sldMk cId="2330821397" sldId="259"/>
            <ac:spMk id="9" creationId="{311973C2-EB8B-452A-A698-4A252FD3AE28}"/>
          </ac:spMkLst>
        </pc:spChg>
        <pc:spChg chg="add del">
          <ac:chgData name="Hrithik Chandra [Student-PECS]" userId="2731abff-1888-4545-9374-34aa9f89af3a" providerId="ADAL" clId="{1780A622-9EBB-4307-BA08-D238F183AEA8}" dt="2024-02-24T20:23:50.112" v="9859" actId="26606"/>
          <ac:spMkLst>
            <pc:docMk/>
            <pc:sldMk cId="2330821397" sldId="259"/>
            <ac:spMk id="10" creationId="{311973C2-EB8B-452A-A698-4A252FD3AE28}"/>
          </ac:spMkLst>
        </pc:spChg>
        <pc:spChg chg="add del">
          <ac:chgData name="Hrithik Chandra [Student-PECS]" userId="2731abff-1888-4545-9374-34aa9f89af3a" providerId="ADAL" clId="{1780A622-9EBB-4307-BA08-D238F183AEA8}" dt="2024-02-24T20:23:00.777" v="9842"/>
          <ac:spMkLst>
            <pc:docMk/>
            <pc:sldMk cId="2330821397" sldId="259"/>
            <ac:spMk id="11" creationId="{10162E77-11AD-44A7-84EC-40C59EEFBD2E}"/>
          </ac:spMkLst>
        </pc:spChg>
        <pc:spChg chg="add del">
          <ac:chgData name="Hrithik Chandra [Student-PECS]" userId="2731abff-1888-4545-9374-34aa9f89af3a" providerId="ADAL" clId="{1780A622-9EBB-4307-BA08-D238F183AEA8}" dt="2024-02-24T20:23:50.112" v="9859" actId="26606"/>
          <ac:spMkLst>
            <pc:docMk/>
            <pc:sldMk cId="2330821397" sldId="259"/>
            <ac:spMk id="12" creationId="{10162E77-11AD-44A7-84EC-40C59EEFBD2E}"/>
          </ac:spMkLst>
        </pc:spChg>
        <pc:spChg chg="add del">
          <ac:chgData name="Hrithik Chandra [Student-PECS]" userId="2731abff-1888-4545-9374-34aa9f89af3a" providerId="ADAL" clId="{1780A622-9EBB-4307-BA08-D238F183AEA8}" dt="2024-02-24T20:36:49.315" v="10022" actId="26606"/>
          <ac:spMkLst>
            <pc:docMk/>
            <pc:sldMk cId="2330821397" sldId="259"/>
            <ac:spMk id="15" creationId="{311973C2-EB8B-452A-A698-4A252FD3AE28}"/>
          </ac:spMkLst>
        </pc:spChg>
        <pc:spChg chg="add del">
          <ac:chgData name="Hrithik Chandra [Student-PECS]" userId="2731abff-1888-4545-9374-34aa9f89af3a" providerId="ADAL" clId="{1780A622-9EBB-4307-BA08-D238F183AEA8}" dt="2024-02-24T20:36:49.315" v="10022" actId="26606"/>
          <ac:spMkLst>
            <pc:docMk/>
            <pc:sldMk cId="2330821397" sldId="259"/>
            <ac:spMk id="17" creationId="{10162E77-11AD-44A7-84EC-40C59EEFBD2E}"/>
          </ac:spMkLst>
        </pc:spChg>
        <pc:spChg chg="add del">
          <ac:chgData name="Hrithik Chandra [Student-PECS]" userId="2731abff-1888-4545-9374-34aa9f89af3a" providerId="ADAL" clId="{1780A622-9EBB-4307-BA08-D238F183AEA8}" dt="2024-02-24T20:23:41.967" v="9846" actId="26606"/>
          <ac:spMkLst>
            <pc:docMk/>
            <pc:sldMk cId="2330821397" sldId="259"/>
            <ac:spMk id="19" creationId="{3741B58E-3B65-4A01-A276-975AB2CF8A08}"/>
          </ac:spMkLst>
        </pc:spChg>
        <pc:spChg chg="add del">
          <ac:chgData name="Hrithik Chandra [Student-PECS]" userId="2731abff-1888-4545-9374-34aa9f89af3a" providerId="ADAL" clId="{1780A622-9EBB-4307-BA08-D238F183AEA8}" dt="2024-02-24T20:23:48.780" v="9856" actId="26606"/>
          <ac:spMkLst>
            <pc:docMk/>
            <pc:sldMk cId="2330821397" sldId="259"/>
            <ac:spMk id="20" creationId="{8745FFBC-2EFD-4B7F-9C23-408D2009AA0B}"/>
          </ac:spMkLst>
        </pc:spChg>
        <pc:spChg chg="add del">
          <ac:chgData name="Hrithik Chandra [Student-PECS]" userId="2731abff-1888-4545-9374-34aa9f89af3a" providerId="ADAL" clId="{1780A622-9EBB-4307-BA08-D238F183AEA8}" dt="2024-02-24T20:23:41.967" v="9846" actId="26606"/>
          <ac:spMkLst>
            <pc:docMk/>
            <pc:sldMk cId="2330821397" sldId="259"/>
            <ac:spMk id="21" creationId="{7AAC67C3-831B-4AB1-A259-DFB839CAFAFC}"/>
          </ac:spMkLst>
        </pc:spChg>
        <pc:spChg chg="add del">
          <ac:chgData name="Hrithik Chandra [Student-PECS]" userId="2731abff-1888-4545-9374-34aa9f89af3a" providerId="ADAL" clId="{1780A622-9EBB-4307-BA08-D238F183AEA8}" dt="2024-02-24T20:23:48.780" v="9856" actId="26606"/>
          <ac:spMkLst>
            <pc:docMk/>
            <pc:sldMk cId="2330821397" sldId="259"/>
            <ac:spMk id="22" creationId="{FACF8B35-527B-417F-8673-90F569E74B6B}"/>
          </ac:spMkLst>
        </pc:spChg>
        <pc:spChg chg="add del">
          <ac:chgData name="Hrithik Chandra [Student-PECS]" userId="2731abff-1888-4545-9374-34aa9f89af3a" providerId="ADAL" clId="{1780A622-9EBB-4307-BA08-D238F183AEA8}" dt="2024-02-24T20:23:41.967" v="9846" actId="26606"/>
          <ac:spMkLst>
            <pc:docMk/>
            <pc:sldMk cId="2330821397" sldId="259"/>
            <ac:spMk id="23" creationId="{054B3F04-9EAC-45C0-B3CE-0387EEA10A0C}"/>
          </ac:spMkLst>
        </pc:spChg>
        <pc:spChg chg="add del">
          <ac:chgData name="Hrithik Chandra [Student-PECS]" userId="2731abff-1888-4545-9374-34aa9f89af3a" providerId="ADAL" clId="{1780A622-9EBB-4307-BA08-D238F183AEA8}" dt="2024-02-24T20:23:50.096" v="9858" actId="26606"/>
          <ac:spMkLst>
            <pc:docMk/>
            <pc:sldMk cId="2330821397" sldId="259"/>
            <ac:spMk id="24" creationId="{D876438C-C6C1-4170-95B8-E2CA818079BF}"/>
          </ac:spMkLst>
        </pc:spChg>
        <pc:spChg chg="add del">
          <ac:chgData name="Hrithik Chandra [Student-PECS]" userId="2731abff-1888-4545-9374-34aa9f89af3a" providerId="ADAL" clId="{1780A622-9EBB-4307-BA08-D238F183AEA8}" dt="2024-02-24T20:23:43.309" v="9848" actId="26606"/>
          <ac:spMkLst>
            <pc:docMk/>
            <pc:sldMk cId="2330821397" sldId="259"/>
            <ac:spMk id="25" creationId="{CECF0FC6-D57B-48B6-9036-F4FFD91A4B34}"/>
          </ac:spMkLst>
        </pc:spChg>
        <pc:spChg chg="add del">
          <ac:chgData name="Hrithik Chandra [Student-PECS]" userId="2731abff-1888-4545-9374-34aa9f89af3a" providerId="ADAL" clId="{1780A622-9EBB-4307-BA08-D238F183AEA8}" dt="2024-02-24T20:23:43.309" v="9848" actId="26606"/>
          <ac:spMkLst>
            <pc:docMk/>
            <pc:sldMk cId="2330821397" sldId="259"/>
            <ac:spMk id="26" creationId="{717A211C-5863-4303-AC3D-AEBFDF6D6A4C}"/>
          </ac:spMkLst>
        </pc:spChg>
        <pc:spChg chg="add del">
          <ac:chgData name="Hrithik Chandra [Student-PECS]" userId="2731abff-1888-4545-9374-34aa9f89af3a" providerId="ADAL" clId="{1780A622-9EBB-4307-BA08-D238F183AEA8}" dt="2024-02-24T20:23:43.309" v="9848" actId="26606"/>
          <ac:spMkLst>
            <pc:docMk/>
            <pc:sldMk cId="2330821397" sldId="259"/>
            <ac:spMk id="27" creationId="{087519CD-2FFF-42E3-BB0C-FEAA828BA5DB}"/>
          </ac:spMkLst>
        </pc:spChg>
        <pc:spChg chg="add del">
          <ac:chgData name="Hrithik Chandra [Student-PECS]" userId="2731abff-1888-4545-9374-34aa9f89af3a" providerId="ADAL" clId="{1780A622-9EBB-4307-BA08-D238F183AEA8}" dt="2024-02-24T20:23:44.950" v="9850" actId="26606"/>
          <ac:spMkLst>
            <pc:docMk/>
            <pc:sldMk cId="2330821397" sldId="259"/>
            <ac:spMk id="29" creationId="{3558DB37-9FEE-48A2-8578-ED0401573943}"/>
          </ac:spMkLst>
        </pc:spChg>
        <pc:spChg chg="add del">
          <ac:chgData name="Hrithik Chandra [Student-PECS]" userId="2731abff-1888-4545-9374-34aa9f89af3a" providerId="ADAL" clId="{1780A622-9EBB-4307-BA08-D238F183AEA8}" dt="2024-02-24T20:23:44.950" v="9850" actId="26606"/>
          <ac:spMkLst>
            <pc:docMk/>
            <pc:sldMk cId="2330821397" sldId="259"/>
            <ac:spMk id="30" creationId="{5F7FCCA6-00E2-4F74-A105-0D769872F243}"/>
          </ac:spMkLst>
        </pc:spChg>
        <pc:spChg chg="add del">
          <ac:chgData name="Hrithik Chandra [Student-PECS]" userId="2731abff-1888-4545-9374-34aa9f89af3a" providerId="ADAL" clId="{1780A622-9EBB-4307-BA08-D238F183AEA8}" dt="2024-02-24T20:23:44.950" v="9850" actId="26606"/>
          <ac:spMkLst>
            <pc:docMk/>
            <pc:sldMk cId="2330821397" sldId="259"/>
            <ac:spMk id="31" creationId="{5E1ED12F-9F06-4B37-87B7-F98F52937F86}"/>
          </ac:spMkLst>
        </pc:spChg>
        <pc:spChg chg="add del">
          <ac:chgData name="Hrithik Chandra [Student-PECS]" userId="2731abff-1888-4545-9374-34aa9f89af3a" providerId="ADAL" clId="{1780A622-9EBB-4307-BA08-D238F183AEA8}" dt="2024-02-24T20:23:45.735" v="9852" actId="26606"/>
          <ac:spMkLst>
            <pc:docMk/>
            <pc:sldMk cId="2330821397" sldId="259"/>
            <ac:spMk id="33" creationId="{C8DD82D3-D002-45B0-B16A-82B3DA4EFDDB}"/>
          </ac:spMkLst>
        </pc:spChg>
        <pc:spChg chg="add del">
          <ac:chgData name="Hrithik Chandra [Student-PECS]" userId="2731abff-1888-4545-9374-34aa9f89af3a" providerId="ADAL" clId="{1780A622-9EBB-4307-BA08-D238F183AEA8}" dt="2024-02-24T20:23:45.735" v="9852" actId="26606"/>
          <ac:spMkLst>
            <pc:docMk/>
            <pc:sldMk cId="2330821397" sldId="259"/>
            <ac:spMk id="35" creationId="{4C15B19B-E7BB-4060-B12F-3CDA8EF16A52}"/>
          </ac:spMkLst>
        </pc:spChg>
        <pc:spChg chg="add del">
          <ac:chgData name="Hrithik Chandra [Student-PECS]" userId="2731abff-1888-4545-9374-34aa9f89af3a" providerId="ADAL" clId="{1780A622-9EBB-4307-BA08-D238F183AEA8}" dt="2024-02-24T20:23:50.096" v="9858" actId="26606"/>
          <ac:spMkLst>
            <pc:docMk/>
            <pc:sldMk cId="2330821397" sldId="259"/>
            <ac:spMk id="36" creationId="{14B68BB4-E55B-4DC8-825B-0A792D33AF45}"/>
          </ac:spMkLst>
        </pc:spChg>
        <pc:spChg chg="add del">
          <ac:chgData name="Hrithik Chandra [Student-PECS]" userId="2731abff-1888-4545-9374-34aa9f89af3a" providerId="ADAL" clId="{1780A622-9EBB-4307-BA08-D238F183AEA8}" dt="2024-02-24T20:23:47.526" v="9854" actId="26606"/>
          <ac:spMkLst>
            <pc:docMk/>
            <pc:sldMk cId="2330821397" sldId="259"/>
            <ac:spMk id="37" creationId="{CECF0FC6-D57B-48B6-9036-F4FFD91A4B34}"/>
          </ac:spMkLst>
        </pc:spChg>
        <pc:spChg chg="add del">
          <ac:chgData name="Hrithik Chandra [Student-PECS]" userId="2731abff-1888-4545-9374-34aa9f89af3a" providerId="ADAL" clId="{1780A622-9EBB-4307-BA08-D238F183AEA8}" dt="2024-02-24T20:23:47.526" v="9854" actId="26606"/>
          <ac:spMkLst>
            <pc:docMk/>
            <pc:sldMk cId="2330821397" sldId="259"/>
            <ac:spMk id="38" creationId="{717A211C-5863-4303-AC3D-AEBFDF6D6A4C}"/>
          </ac:spMkLst>
        </pc:spChg>
        <pc:spChg chg="add del">
          <ac:chgData name="Hrithik Chandra [Student-PECS]" userId="2731abff-1888-4545-9374-34aa9f89af3a" providerId="ADAL" clId="{1780A622-9EBB-4307-BA08-D238F183AEA8}" dt="2024-02-24T20:23:47.526" v="9854" actId="26606"/>
          <ac:spMkLst>
            <pc:docMk/>
            <pc:sldMk cId="2330821397" sldId="259"/>
            <ac:spMk id="39" creationId="{087519CD-2FFF-42E3-BB0C-FEAA828BA5DB}"/>
          </ac:spMkLst>
        </pc:spChg>
        <pc:spChg chg="add del">
          <ac:chgData name="Hrithik Chandra [Student-PECS]" userId="2731abff-1888-4545-9374-34aa9f89af3a" providerId="ADAL" clId="{1780A622-9EBB-4307-BA08-D238F183AEA8}" dt="2024-02-24T20:30:41.638" v="9925"/>
          <ac:spMkLst>
            <pc:docMk/>
            <pc:sldMk cId="2330821397" sldId="259"/>
            <ac:spMk id="40" creationId="{3741B58E-3B65-4A01-A276-975AB2CF8A08}"/>
          </ac:spMkLst>
        </pc:spChg>
        <pc:spChg chg="add del">
          <ac:chgData name="Hrithik Chandra [Student-PECS]" userId="2731abff-1888-4545-9374-34aa9f89af3a" providerId="ADAL" clId="{1780A622-9EBB-4307-BA08-D238F183AEA8}" dt="2024-02-24T20:30:41.638" v="9925"/>
          <ac:spMkLst>
            <pc:docMk/>
            <pc:sldMk cId="2330821397" sldId="259"/>
            <ac:spMk id="41" creationId="{7AAC67C3-831B-4AB1-A259-DFB839CAFAFC}"/>
          </ac:spMkLst>
        </pc:spChg>
        <pc:spChg chg="add del">
          <ac:chgData name="Hrithik Chandra [Student-PECS]" userId="2731abff-1888-4545-9374-34aa9f89af3a" providerId="ADAL" clId="{1780A622-9EBB-4307-BA08-D238F183AEA8}" dt="2024-02-24T20:30:41.638" v="9925"/>
          <ac:spMkLst>
            <pc:docMk/>
            <pc:sldMk cId="2330821397" sldId="259"/>
            <ac:spMk id="42" creationId="{054B3F04-9EAC-45C0-B3CE-0387EEA10A0C}"/>
          </ac:spMkLst>
        </pc:spChg>
        <pc:spChg chg="add del">
          <ac:chgData name="Hrithik Chandra [Student-PECS]" userId="2731abff-1888-4545-9374-34aa9f89af3a" providerId="ADAL" clId="{1780A622-9EBB-4307-BA08-D238F183AEA8}" dt="2024-02-24T20:49:41.287" v="10032" actId="26606"/>
          <ac:spMkLst>
            <pc:docMk/>
            <pc:sldMk cId="2330821397" sldId="259"/>
            <ac:spMk id="43" creationId="{BACC6370-2D7E-4714-9D71-7542949D7D5D}"/>
          </ac:spMkLst>
        </pc:spChg>
        <pc:spChg chg="add del">
          <ac:chgData name="Hrithik Chandra [Student-PECS]" userId="2731abff-1888-4545-9374-34aa9f89af3a" providerId="ADAL" clId="{1780A622-9EBB-4307-BA08-D238F183AEA8}" dt="2024-02-24T20:49:41.287" v="10032" actId="26606"/>
          <ac:spMkLst>
            <pc:docMk/>
            <pc:sldMk cId="2330821397" sldId="259"/>
            <ac:spMk id="44" creationId="{F68B3F68-107C-434F-AA38-110D5EA91B85}"/>
          </ac:spMkLst>
        </pc:spChg>
        <pc:spChg chg="add del">
          <ac:chgData name="Hrithik Chandra [Student-PECS]" userId="2731abff-1888-4545-9374-34aa9f89af3a" providerId="ADAL" clId="{1780A622-9EBB-4307-BA08-D238F183AEA8}" dt="2024-02-24T20:49:41.287" v="10032" actId="26606"/>
          <ac:spMkLst>
            <pc:docMk/>
            <pc:sldMk cId="2330821397" sldId="259"/>
            <ac:spMk id="45" creationId="{AAD0DBB9-1A4B-4391-81D4-CB19F9AB918A}"/>
          </ac:spMkLst>
        </pc:spChg>
        <pc:spChg chg="add del">
          <ac:chgData name="Hrithik Chandra [Student-PECS]" userId="2731abff-1888-4545-9374-34aa9f89af3a" providerId="ADAL" clId="{1780A622-9EBB-4307-BA08-D238F183AEA8}" dt="2024-02-24T20:49:41.287" v="10032" actId="26606"/>
          <ac:spMkLst>
            <pc:docMk/>
            <pc:sldMk cId="2330821397" sldId="259"/>
            <ac:spMk id="46" creationId="{063BBA22-50EA-4C4D-BE05-F1CE4E63AA56}"/>
          </ac:spMkLst>
        </pc:spChg>
        <pc:spChg chg="add del">
          <ac:chgData name="Hrithik Chandra [Student-PECS]" userId="2731abff-1888-4545-9374-34aa9f89af3a" providerId="ADAL" clId="{1780A622-9EBB-4307-BA08-D238F183AEA8}" dt="2024-02-24T20:49:55.566" v="10035" actId="26606"/>
          <ac:spMkLst>
            <pc:docMk/>
            <pc:sldMk cId="2330821397" sldId="259"/>
            <ac:spMk id="48" creationId="{F944E337-3E5D-4A1F-A5A1-2057F25B8A7B}"/>
          </ac:spMkLst>
        </pc:spChg>
        <pc:spChg chg="add del">
          <ac:chgData name="Hrithik Chandra [Student-PECS]" userId="2731abff-1888-4545-9374-34aa9f89af3a" providerId="ADAL" clId="{1780A622-9EBB-4307-BA08-D238F183AEA8}" dt="2024-02-24T20:49:55.566" v="10035" actId="26606"/>
          <ac:spMkLst>
            <pc:docMk/>
            <pc:sldMk cId="2330821397" sldId="259"/>
            <ac:spMk id="49" creationId="{4DA50D69-7CF7-4844-B844-A2B821C77F24}"/>
          </ac:spMkLst>
        </pc:spChg>
        <pc:spChg chg="add mod ord">
          <ac:chgData name="Hrithik Chandra [Student-PECS]" userId="2731abff-1888-4545-9374-34aa9f89af3a" providerId="ADAL" clId="{1780A622-9EBB-4307-BA08-D238F183AEA8}" dt="2024-02-29T22:58:14.450" v="22343" actId="1076"/>
          <ac:spMkLst>
            <pc:docMk/>
            <pc:sldMk cId="2330821397" sldId="259"/>
            <ac:spMk id="51" creationId="{4B480E3F-659D-3FFF-925C-FDDA21E6F0EF}"/>
          </ac:spMkLst>
        </pc:spChg>
        <pc:spChg chg="add del">
          <ac:chgData name="Hrithik Chandra [Student-PECS]" userId="2731abff-1888-4545-9374-34aa9f89af3a" providerId="ADAL" clId="{1780A622-9EBB-4307-BA08-D238F183AEA8}" dt="2024-02-28T17:56:15.604" v="16302" actId="26606"/>
          <ac:spMkLst>
            <pc:docMk/>
            <pc:sldMk cId="2330821397" sldId="259"/>
            <ac:spMk id="53" creationId="{45D37F4E-DDB4-456B-97E0-9937730A039F}"/>
          </ac:spMkLst>
        </pc:spChg>
        <pc:spChg chg="add del">
          <ac:chgData name="Hrithik Chandra [Student-PECS]" userId="2731abff-1888-4545-9374-34aa9f89af3a" providerId="ADAL" clId="{1780A622-9EBB-4307-BA08-D238F183AEA8}" dt="2024-02-24T20:50:28.334" v="10038" actId="6264"/>
          <ac:spMkLst>
            <pc:docMk/>
            <pc:sldMk cId="2330821397" sldId="259"/>
            <ac:spMk id="54" creationId="{09588DA8-065E-4F6F-8EFD-43104AB2E0CF}"/>
          </ac:spMkLst>
        </pc:spChg>
        <pc:spChg chg="add del">
          <ac:chgData name="Hrithik Chandra [Student-PECS]" userId="2731abff-1888-4545-9374-34aa9f89af3a" providerId="ADAL" clId="{1780A622-9EBB-4307-BA08-D238F183AEA8}" dt="2024-02-28T17:56:15.604" v="16302" actId="26606"/>
          <ac:spMkLst>
            <pc:docMk/>
            <pc:sldMk cId="2330821397" sldId="259"/>
            <ac:spMk id="55" creationId="{B2DD41CD-8F47-4F56-AD12-4E2FF7696987}"/>
          </ac:spMkLst>
        </pc:spChg>
        <pc:spChg chg="add del">
          <ac:chgData name="Hrithik Chandra [Student-PECS]" userId="2731abff-1888-4545-9374-34aa9f89af3a" providerId="ADAL" clId="{1780A622-9EBB-4307-BA08-D238F183AEA8}" dt="2024-02-24T20:50:28.334" v="10038" actId="6264"/>
          <ac:spMkLst>
            <pc:docMk/>
            <pc:sldMk cId="2330821397" sldId="259"/>
            <ac:spMk id="56" creationId="{C4285719-470E-454C-AF62-8323075F1F5B}"/>
          </ac:spMkLst>
        </pc:spChg>
        <pc:spChg chg="add del">
          <ac:chgData name="Hrithik Chandra [Student-PECS]" userId="2731abff-1888-4545-9374-34aa9f89af3a" providerId="ADAL" clId="{1780A622-9EBB-4307-BA08-D238F183AEA8}" dt="2024-02-28T17:56:16.421" v="16304" actId="26606"/>
          <ac:spMkLst>
            <pc:docMk/>
            <pc:sldMk cId="2330821397" sldId="259"/>
            <ac:spMk id="57" creationId="{8FC9BE17-9A7B-462D-AE50-3D8777387304}"/>
          </ac:spMkLst>
        </pc:spChg>
        <pc:spChg chg="add del">
          <ac:chgData name="Hrithik Chandra [Student-PECS]" userId="2731abff-1888-4545-9374-34aa9f89af3a" providerId="ADAL" clId="{1780A622-9EBB-4307-BA08-D238F183AEA8}" dt="2024-02-24T20:50:28.334" v="10038" actId="6264"/>
          <ac:spMkLst>
            <pc:docMk/>
            <pc:sldMk cId="2330821397" sldId="259"/>
            <ac:spMk id="58" creationId="{CD9FE4EF-C4D8-49A0-B2FF-81D8DB7D8A24}"/>
          </ac:spMkLst>
        </pc:spChg>
        <pc:spChg chg="add del">
          <ac:chgData name="Hrithik Chandra [Student-PECS]" userId="2731abff-1888-4545-9374-34aa9f89af3a" providerId="ADAL" clId="{1780A622-9EBB-4307-BA08-D238F183AEA8}" dt="2024-02-28T17:56:16.421" v="16304" actId="26606"/>
          <ac:spMkLst>
            <pc:docMk/>
            <pc:sldMk cId="2330821397" sldId="259"/>
            <ac:spMk id="59" creationId="{3EBE8569-6AEC-4B8C-8D53-2DE337CDBA65}"/>
          </ac:spMkLst>
        </pc:spChg>
        <pc:spChg chg="add del">
          <ac:chgData name="Hrithik Chandra [Student-PECS]" userId="2731abff-1888-4545-9374-34aa9f89af3a" providerId="ADAL" clId="{1780A622-9EBB-4307-BA08-D238F183AEA8}" dt="2024-02-24T20:50:28.334" v="10038" actId="6264"/>
          <ac:spMkLst>
            <pc:docMk/>
            <pc:sldMk cId="2330821397" sldId="259"/>
            <ac:spMk id="60" creationId="{4300840D-0A0B-4512-BACA-B439D5B9C57C}"/>
          </ac:spMkLst>
        </pc:spChg>
        <pc:spChg chg="add del">
          <ac:chgData name="Hrithik Chandra [Student-PECS]" userId="2731abff-1888-4545-9374-34aa9f89af3a" providerId="ADAL" clId="{1780A622-9EBB-4307-BA08-D238F183AEA8}" dt="2024-02-28T17:56:16.421" v="16304" actId="26606"/>
          <ac:spMkLst>
            <pc:docMk/>
            <pc:sldMk cId="2330821397" sldId="259"/>
            <ac:spMk id="61" creationId="{55D4142C-5077-457F-A6AD-3FECFDB39685}"/>
          </ac:spMkLst>
        </pc:spChg>
        <pc:spChg chg="add del">
          <ac:chgData name="Hrithik Chandra [Student-PECS]" userId="2731abff-1888-4545-9374-34aa9f89af3a" providerId="ADAL" clId="{1780A622-9EBB-4307-BA08-D238F183AEA8}" dt="2024-02-24T20:50:28.334" v="10038" actId="6264"/>
          <ac:spMkLst>
            <pc:docMk/>
            <pc:sldMk cId="2330821397" sldId="259"/>
            <ac:spMk id="62" creationId="{D2B78728-A580-49A7-84F9-6EF6F583ADE0}"/>
          </ac:spMkLst>
        </pc:spChg>
        <pc:spChg chg="add del">
          <ac:chgData name="Hrithik Chandra [Student-PECS]" userId="2731abff-1888-4545-9374-34aa9f89af3a" providerId="ADAL" clId="{1780A622-9EBB-4307-BA08-D238F183AEA8}" dt="2024-02-28T17:56:16.421" v="16304" actId="26606"/>
          <ac:spMkLst>
            <pc:docMk/>
            <pc:sldMk cId="2330821397" sldId="259"/>
            <ac:spMk id="63" creationId="{7A5F0580-5EE9-419F-96EE-B6529EF6E7D0}"/>
          </ac:spMkLst>
        </pc:spChg>
        <pc:spChg chg="add del">
          <ac:chgData name="Hrithik Chandra [Student-PECS]" userId="2731abff-1888-4545-9374-34aa9f89af3a" providerId="ADAL" clId="{1780A622-9EBB-4307-BA08-D238F183AEA8}" dt="2024-02-24T20:50:28.334" v="10038" actId="6264"/>
          <ac:spMkLst>
            <pc:docMk/>
            <pc:sldMk cId="2330821397" sldId="259"/>
            <ac:spMk id="64" creationId="{38FAA1A1-D861-433F-88FA-1E9D6FD31D11}"/>
          </ac:spMkLst>
        </pc:spChg>
        <pc:spChg chg="add del">
          <ac:chgData name="Hrithik Chandra [Student-PECS]" userId="2731abff-1888-4545-9374-34aa9f89af3a" providerId="ADAL" clId="{1780A622-9EBB-4307-BA08-D238F183AEA8}" dt="2024-02-28T17:56:18.478" v="16306" actId="26606"/>
          <ac:spMkLst>
            <pc:docMk/>
            <pc:sldMk cId="2330821397" sldId="259"/>
            <ac:spMk id="65" creationId="{7C432AFE-B3D2-4BFF-BF8F-96C27AFF1AC7}"/>
          </ac:spMkLst>
        </pc:spChg>
        <pc:spChg chg="add del">
          <ac:chgData name="Hrithik Chandra [Student-PECS]" userId="2731abff-1888-4545-9374-34aa9f89af3a" providerId="ADAL" clId="{1780A622-9EBB-4307-BA08-D238F183AEA8}" dt="2024-02-24T20:50:28.334" v="10038" actId="6264"/>
          <ac:spMkLst>
            <pc:docMk/>
            <pc:sldMk cId="2330821397" sldId="259"/>
            <ac:spMk id="66" creationId="{8D71EDA1-87BF-4D5D-AB79-F346FD19278A}"/>
          </ac:spMkLst>
        </pc:spChg>
        <pc:spChg chg="add del">
          <ac:chgData name="Hrithik Chandra [Student-PECS]" userId="2731abff-1888-4545-9374-34aa9f89af3a" providerId="ADAL" clId="{1780A622-9EBB-4307-BA08-D238F183AEA8}" dt="2024-02-28T17:56:18.478" v="16306" actId="26606"/>
          <ac:spMkLst>
            <pc:docMk/>
            <pc:sldMk cId="2330821397" sldId="259"/>
            <ac:spMk id="67" creationId="{AF2F604E-43BE-4DC3-B983-E071523364F8}"/>
          </ac:spMkLst>
        </pc:spChg>
        <pc:spChg chg="add del">
          <ac:chgData name="Hrithik Chandra [Student-PECS]" userId="2731abff-1888-4545-9374-34aa9f89af3a" providerId="ADAL" clId="{1780A622-9EBB-4307-BA08-D238F183AEA8}" dt="2024-02-28T17:56:18.478" v="16306" actId="26606"/>
          <ac:spMkLst>
            <pc:docMk/>
            <pc:sldMk cId="2330821397" sldId="259"/>
            <ac:spMk id="68" creationId="{08C9B587-E65E-4B52-B37C-ABEBB6E87928}"/>
          </ac:spMkLst>
        </pc:spChg>
        <pc:spChg chg="add del">
          <ac:chgData name="Hrithik Chandra [Student-PECS]" userId="2731abff-1888-4545-9374-34aa9f89af3a" providerId="ADAL" clId="{1780A622-9EBB-4307-BA08-D238F183AEA8}" dt="2024-02-28T17:56:22.592" v="16308" actId="26606"/>
          <ac:spMkLst>
            <pc:docMk/>
            <pc:sldMk cId="2330821397" sldId="259"/>
            <ac:spMk id="70" creationId="{04812C46-200A-4DEB-A05E-3ED6C68C2387}"/>
          </ac:spMkLst>
        </pc:spChg>
        <pc:spChg chg="add del">
          <ac:chgData name="Hrithik Chandra [Student-PECS]" userId="2731abff-1888-4545-9374-34aa9f89af3a" providerId="ADAL" clId="{1780A622-9EBB-4307-BA08-D238F183AEA8}" dt="2024-02-28T17:56:22.592" v="16308" actId="26606"/>
          <ac:spMkLst>
            <pc:docMk/>
            <pc:sldMk cId="2330821397" sldId="259"/>
            <ac:spMk id="71" creationId="{D1EA859B-E555-4109-94F3-6700E046E008}"/>
          </ac:spMkLst>
        </pc:spChg>
        <pc:graphicFrameChg chg="add del">
          <ac:chgData name="Hrithik Chandra [Student-PECS]" userId="2731abff-1888-4545-9374-34aa9f89af3a" providerId="ADAL" clId="{1780A622-9EBB-4307-BA08-D238F183AEA8}" dt="2024-02-24T20:49:41.287" v="10032" actId="26606"/>
          <ac:graphicFrameMkLst>
            <pc:docMk/>
            <pc:sldMk cId="2330821397" sldId="259"/>
            <ac:graphicFrameMk id="47" creationId="{2B932955-A193-C9FE-1D4A-B704DDE1788F}"/>
          </ac:graphicFrameMkLst>
        </pc:graphicFrameChg>
        <pc:picChg chg="add mod ord">
          <ac:chgData name="Hrithik Chandra [Student-PECS]" userId="2731abff-1888-4545-9374-34aa9f89af3a" providerId="ADAL" clId="{1780A622-9EBB-4307-BA08-D238F183AEA8}" dt="2024-02-28T17:56:22.592" v="16308" actId="26606"/>
          <ac:picMkLst>
            <pc:docMk/>
            <pc:sldMk cId="2330821397" sldId="259"/>
            <ac:picMk id="4" creationId="{1EE26909-3DE2-94B6-08D3-CAA12B66F577}"/>
          </ac:picMkLst>
        </pc:picChg>
        <pc:picChg chg="add del mod">
          <ac:chgData name="Hrithik Chandra [Student-PECS]" userId="2731abff-1888-4545-9374-34aa9f89af3a" providerId="ADAL" clId="{1780A622-9EBB-4307-BA08-D238F183AEA8}" dt="2024-02-24T20:23:31.516" v="9844" actId="478"/>
          <ac:picMkLst>
            <pc:docMk/>
            <pc:sldMk cId="2330821397" sldId="259"/>
            <ac:picMk id="5" creationId="{B84A7083-54C0-D096-4B24-45BC1D44BCCC}"/>
          </ac:picMkLst>
        </pc:picChg>
        <pc:picChg chg="add del">
          <ac:chgData name="Hrithik Chandra [Student-PECS]" userId="2731abff-1888-4545-9374-34aa9f89af3a" providerId="ADAL" clId="{1780A622-9EBB-4307-BA08-D238F183AEA8}" dt="2024-02-24T20:36:49.315" v="10022" actId="26606"/>
          <ac:picMkLst>
            <pc:docMk/>
            <pc:sldMk cId="2330821397" sldId="259"/>
            <ac:picMk id="8" creationId="{49E38B73-AF5C-FC1B-8C22-56412ADD5D77}"/>
          </ac:picMkLst>
        </pc:picChg>
        <pc:picChg chg="add del">
          <ac:chgData name="Hrithik Chandra [Student-PECS]" userId="2731abff-1888-4545-9374-34aa9f89af3a" providerId="ADAL" clId="{1780A622-9EBB-4307-BA08-D238F183AEA8}" dt="2024-02-24T20:23:48.780" v="9856" actId="26606"/>
          <ac:picMkLst>
            <pc:docMk/>
            <pc:sldMk cId="2330821397" sldId="259"/>
            <ac:picMk id="16" creationId="{888C209D-8FBE-3190-7D30-0790B47BC741}"/>
          </ac:picMkLst>
        </pc:picChg>
        <pc:picChg chg="add del">
          <ac:chgData name="Hrithik Chandra [Student-PECS]" userId="2731abff-1888-4545-9374-34aa9f89af3a" providerId="ADAL" clId="{1780A622-9EBB-4307-BA08-D238F183AEA8}" dt="2024-02-24T20:23:50.096" v="9858" actId="26606"/>
          <ac:picMkLst>
            <pc:docMk/>
            <pc:sldMk cId="2330821397" sldId="259"/>
            <ac:picMk id="28" creationId="{4A58FB6B-CA4F-4341-F2FA-BFA1331C0B55}"/>
          </ac:picMkLst>
        </pc:picChg>
        <pc:picChg chg="add del">
          <ac:chgData name="Hrithik Chandra [Student-PECS]" userId="2731abff-1888-4545-9374-34aa9f89af3a" providerId="ADAL" clId="{1780A622-9EBB-4307-BA08-D238F183AEA8}" dt="2024-02-24T20:49:52.817" v="10034" actId="478"/>
          <ac:picMkLst>
            <pc:docMk/>
            <pc:sldMk cId="2330821397" sldId="259"/>
            <ac:picMk id="50" creationId="{24B4E051-2004-AD6F-A0B7-6D4E6BECA91D}"/>
          </ac:picMkLst>
        </pc:picChg>
        <pc:cxnChg chg="add del">
          <ac:chgData name="Hrithik Chandra [Student-PECS]" userId="2731abff-1888-4545-9374-34aa9f89af3a" providerId="ADAL" clId="{1780A622-9EBB-4307-BA08-D238F183AEA8}" dt="2024-02-24T20:23:00.777" v="9842"/>
          <ac:cxnSpMkLst>
            <pc:docMk/>
            <pc:sldMk cId="2330821397" sldId="259"/>
            <ac:cxnSpMk id="13" creationId="{5AB158E9-1B40-4CD6-95F0-95CA11DF7B7A}"/>
          </ac:cxnSpMkLst>
        </pc:cxnChg>
        <pc:cxnChg chg="add del">
          <ac:chgData name="Hrithik Chandra [Student-PECS]" userId="2731abff-1888-4545-9374-34aa9f89af3a" providerId="ADAL" clId="{1780A622-9EBB-4307-BA08-D238F183AEA8}" dt="2024-02-24T20:23:50.112" v="9859" actId="26606"/>
          <ac:cxnSpMkLst>
            <pc:docMk/>
            <pc:sldMk cId="2330821397" sldId="259"/>
            <ac:cxnSpMk id="14" creationId="{5AB158E9-1B40-4CD6-95F0-95CA11DF7B7A}"/>
          </ac:cxnSpMkLst>
        </pc:cxnChg>
        <pc:cxnChg chg="add del">
          <ac:chgData name="Hrithik Chandra [Student-PECS]" userId="2731abff-1888-4545-9374-34aa9f89af3a" providerId="ADAL" clId="{1780A622-9EBB-4307-BA08-D238F183AEA8}" dt="2024-02-24T20:36:49.315" v="10022" actId="26606"/>
          <ac:cxnSpMkLst>
            <pc:docMk/>
            <pc:sldMk cId="2330821397" sldId="259"/>
            <ac:cxnSpMk id="18" creationId="{5AB158E9-1B40-4CD6-95F0-95CA11DF7B7A}"/>
          </ac:cxnSpMkLst>
        </pc:cxnChg>
        <pc:cxnChg chg="add del">
          <ac:chgData name="Hrithik Chandra [Student-PECS]" userId="2731abff-1888-4545-9374-34aa9f89af3a" providerId="ADAL" clId="{1780A622-9EBB-4307-BA08-D238F183AEA8}" dt="2024-02-24T20:23:50.096" v="9858" actId="26606"/>
          <ac:cxnSpMkLst>
            <pc:docMk/>
            <pc:sldMk cId="2330821397" sldId="259"/>
            <ac:cxnSpMk id="32" creationId="{D234663B-5BFF-482A-865A-27F31AF09874}"/>
          </ac:cxnSpMkLst>
        </pc:cxnChg>
        <pc:cxnChg chg="add del">
          <ac:chgData name="Hrithik Chandra [Student-PECS]" userId="2731abff-1888-4545-9374-34aa9f89af3a" providerId="ADAL" clId="{1780A622-9EBB-4307-BA08-D238F183AEA8}" dt="2024-02-24T20:23:45.735" v="9852" actId="26606"/>
          <ac:cxnSpMkLst>
            <pc:docMk/>
            <pc:sldMk cId="2330821397" sldId="259"/>
            <ac:cxnSpMk id="34" creationId="{9F09C252-16FE-4557-AD6D-BB5CA773496C}"/>
          </ac:cxnSpMkLst>
        </pc:cxnChg>
      </pc:sldChg>
      <pc:sldChg chg="addSp delSp modSp del mod ord setBg delDesignElem">
        <pc:chgData name="Hrithik Chandra [Student-PECS]" userId="2731abff-1888-4545-9374-34aa9f89af3a" providerId="ADAL" clId="{1780A622-9EBB-4307-BA08-D238F183AEA8}" dt="2024-02-24T21:59:05.493" v="11817" actId="47"/>
        <pc:sldMkLst>
          <pc:docMk/>
          <pc:sldMk cId="1947303525" sldId="260"/>
        </pc:sldMkLst>
        <pc:spChg chg="mod">
          <ac:chgData name="Hrithik Chandra [Student-PECS]" userId="2731abff-1888-4545-9374-34aa9f89af3a" providerId="ADAL" clId="{1780A622-9EBB-4307-BA08-D238F183AEA8}" dt="2024-02-24T21:01:48.697" v="10221"/>
          <ac:spMkLst>
            <pc:docMk/>
            <pc:sldMk cId="1947303525" sldId="260"/>
            <ac:spMk id="2" creationId="{6470558A-A41D-B1C3-046F-04C29CF9AE3C}"/>
          </ac:spMkLst>
        </pc:spChg>
        <pc:spChg chg="add del">
          <ac:chgData name="Hrithik Chandra [Student-PECS]" userId="2731abff-1888-4545-9374-34aa9f89af3a" providerId="ADAL" clId="{1780A622-9EBB-4307-BA08-D238F183AEA8}" dt="2024-02-24T20:24:43.787" v="9871" actId="26606"/>
          <ac:spMkLst>
            <pc:docMk/>
            <pc:sldMk cId="1947303525" sldId="260"/>
            <ac:spMk id="9" creationId="{8BE48C64-5364-4060-8928-FC052E77CD60}"/>
          </ac:spMkLst>
        </pc:spChg>
        <pc:spChg chg="add del">
          <ac:chgData name="Hrithik Chandra [Student-PECS]" userId="2731abff-1888-4545-9374-34aa9f89af3a" providerId="ADAL" clId="{1780A622-9EBB-4307-BA08-D238F183AEA8}" dt="2024-02-24T20:24:43.787" v="9871" actId="26606"/>
          <ac:spMkLst>
            <pc:docMk/>
            <pc:sldMk cId="1947303525" sldId="260"/>
            <ac:spMk id="11" creationId="{139F791B-8515-4F50-9D32-45DD7676C003}"/>
          </ac:spMkLst>
        </pc:spChg>
        <pc:spChg chg="add del">
          <ac:chgData name="Hrithik Chandra [Student-PECS]" userId="2731abff-1888-4545-9374-34aa9f89af3a" providerId="ADAL" clId="{1780A622-9EBB-4307-BA08-D238F183AEA8}" dt="2024-02-24T20:24:45.559" v="9873" actId="26606"/>
          <ac:spMkLst>
            <pc:docMk/>
            <pc:sldMk cId="1947303525" sldId="260"/>
            <ac:spMk id="12" creationId="{CB4090AE-2658-40B8-AA5A-4F7ABC2D3DFA}"/>
          </ac:spMkLst>
        </pc:spChg>
        <pc:spChg chg="add del">
          <ac:chgData name="Hrithik Chandra [Student-PECS]" userId="2731abff-1888-4545-9374-34aa9f89af3a" providerId="ADAL" clId="{1780A622-9EBB-4307-BA08-D238F183AEA8}" dt="2024-02-24T20:24:45.559" v="9873" actId="26606"/>
          <ac:spMkLst>
            <pc:docMk/>
            <pc:sldMk cId="1947303525" sldId="260"/>
            <ac:spMk id="14" creationId="{E07DB9D2-3F69-45D8-8D78-46B02C20BA8E}"/>
          </ac:spMkLst>
        </pc:spChg>
        <pc:spChg chg="add del">
          <ac:chgData name="Hrithik Chandra [Student-PECS]" userId="2731abff-1888-4545-9374-34aa9f89af3a" providerId="ADAL" clId="{1780A622-9EBB-4307-BA08-D238F183AEA8}" dt="2024-02-24T20:24:43.787" v="9871" actId="26606"/>
          <ac:spMkLst>
            <pc:docMk/>
            <pc:sldMk cId="1947303525" sldId="260"/>
            <ac:spMk id="15" creationId="{DC0CDD34-455E-4188-B6E6-C57A40E43581}"/>
          </ac:spMkLst>
        </pc:spChg>
        <pc:spChg chg="add del">
          <ac:chgData name="Hrithik Chandra [Student-PECS]" userId="2731abff-1888-4545-9374-34aa9f89af3a" providerId="ADAL" clId="{1780A622-9EBB-4307-BA08-D238F183AEA8}" dt="2024-02-24T20:24:45.559" v="9873" actId="26606"/>
          <ac:spMkLst>
            <pc:docMk/>
            <pc:sldMk cId="1947303525" sldId="260"/>
            <ac:spMk id="16" creationId="{B94B65B7-81C5-4EDF-A98F-E692B46BBB48}"/>
          </ac:spMkLst>
        </pc:spChg>
        <pc:spChg chg="add del">
          <ac:chgData name="Hrithik Chandra [Student-PECS]" userId="2731abff-1888-4545-9374-34aa9f89af3a" providerId="ADAL" clId="{1780A622-9EBB-4307-BA08-D238F183AEA8}" dt="2024-02-24T20:24:43.787" v="9871" actId="26606"/>
          <ac:spMkLst>
            <pc:docMk/>
            <pc:sldMk cId="1947303525" sldId="260"/>
            <ac:spMk id="19" creationId="{4B0E089E-E773-40BF-B966-E1B54156C3BE}"/>
          </ac:spMkLst>
        </pc:spChg>
        <pc:spChg chg="add del">
          <ac:chgData name="Hrithik Chandra [Student-PECS]" userId="2731abff-1888-4545-9374-34aa9f89af3a" providerId="ADAL" clId="{1780A622-9EBB-4307-BA08-D238F183AEA8}" dt="2024-02-24T20:24:43.787" v="9871" actId="26606"/>
          <ac:spMkLst>
            <pc:docMk/>
            <pc:sldMk cId="1947303525" sldId="260"/>
            <ac:spMk id="21" creationId="{16A56A1B-DB74-41DA-B78B-0C762EE7B686}"/>
          </ac:spMkLst>
        </pc:spChg>
        <pc:spChg chg="add del">
          <ac:chgData name="Hrithik Chandra [Student-PECS]" userId="2731abff-1888-4545-9374-34aa9f89af3a" providerId="ADAL" clId="{1780A622-9EBB-4307-BA08-D238F183AEA8}" dt="2024-02-24T20:24:45.559" v="9873" actId="26606"/>
          <ac:spMkLst>
            <pc:docMk/>
            <pc:sldMk cId="1947303525" sldId="260"/>
            <ac:spMk id="23" creationId="{BDC062DE-119D-5FD0-8C4B-21168A2C2DC9}"/>
          </ac:spMkLst>
        </pc:spChg>
        <pc:spChg chg="add del">
          <ac:chgData name="Hrithik Chandra [Student-PECS]" userId="2731abff-1888-4545-9374-34aa9f89af3a" providerId="ADAL" clId="{1780A622-9EBB-4307-BA08-D238F183AEA8}" dt="2024-02-24T20:24:47.015" v="9875" actId="26606"/>
          <ac:spMkLst>
            <pc:docMk/>
            <pc:sldMk cId="1947303525" sldId="260"/>
            <ac:spMk id="25" creationId="{6D1018BC-F0EA-4895-B18C-FE08F3CA6811}"/>
          </ac:spMkLst>
        </pc:spChg>
        <pc:spChg chg="add del">
          <ac:chgData name="Hrithik Chandra [Student-PECS]" userId="2731abff-1888-4545-9374-34aa9f89af3a" providerId="ADAL" clId="{1780A622-9EBB-4307-BA08-D238F183AEA8}" dt="2024-02-24T20:24:47.015" v="9875" actId="26606"/>
          <ac:spMkLst>
            <pc:docMk/>
            <pc:sldMk cId="1947303525" sldId="260"/>
            <ac:spMk id="26" creationId="{9C9A0018-C4EF-461D-9DE6-9192642C9EC4}"/>
          </ac:spMkLst>
        </pc:spChg>
        <pc:spChg chg="add del">
          <ac:chgData name="Hrithik Chandra [Student-PECS]" userId="2731abff-1888-4545-9374-34aa9f89af3a" providerId="ADAL" clId="{1780A622-9EBB-4307-BA08-D238F183AEA8}" dt="2024-02-24T20:24:47.015" v="9875" actId="26606"/>
          <ac:spMkLst>
            <pc:docMk/>
            <pc:sldMk cId="1947303525" sldId="260"/>
            <ac:spMk id="27" creationId="{4A2C4DCA-385E-4F8B-8F52-F574431CAF42}"/>
          </ac:spMkLst>
        </pc:spChg>
        <pc:spChg chg="add del">
          <ac:chgData name="Hrithik Chandra [Student-PECS]" userId="2731abff-1888-4545-9374-34aa9f89af3a" providerId="ADAL" clId="{1780A622-9EBB-4307-BA08-D238F183AEA8}" dt="2024-02-24T20:24:47.749" v="9877" actId="26606"/>
          <ac:spMkLst>
            <pc:docMk/>
            <pc:sldMk cId="1947303525" sldId="260"/>
            <ac:spMk id="30" creationId="{C3C4A2A4-B9DE-446F-B517-6FC718EA9B97}"/>
          </ac:spMkLst>
        </pc:spChg>
        <pc:spChg chg="add del">
          <ac:chgData name="Hrithik Chandra [Student-PECS]" userId="2731abff-1888-4545-9374-34aa9f89af3a" providerId="ADAL" clId="{1780A622-9EBB-4307-BA08-D238F183AEA8}" dt="2024-02-24T20:24:47.749" v="9877" actId="26606"/>
          <ac:spMkLst>
            <pc:docMk/>
            <pc:sldMk cId="1947303525" sldId="260"/>
            <ac:spMk id="31" creationId="{CD007C7B-2656-49D8-BFD6-EC5AE385378F}"/>
          </ac:spMkLst>
        </pc:spChg>
        <pc:spChg chg="add del">
          <ac:chgData name="Hrithik Chandra [Student-PECS]" userId="2731abff-1888-4545-9374-34aa9f89af3a" providerId="ADAL" clId="{1780A622-9EBB-4307-BA08-D238F183AEA8}" dt="2024-02-24T20:24:47.749" v="9877" actId="26606"/>
          <ac:spMkLst>
            <pc:docMk/>
            <pc:sldMk cId="1947303525" sldId="260"/>
            <ac:spMk id="32" creationId="{23A771F5-9C52-403D-B6C0-3E252B9D6163}"/>
          </ac:spMkLst>
        </pc:spChg>
        <pc:spChg chg="add del">
          <ac:chgData name="Hrithik Chandra [Student-PECS]" userId="2731abff-1888-4545-9374-34aa9f89af3a" providerId="ADAL" clId="{1780A622-9EBB-4307-BA08-D238F183AEA8}" dt="2024-02-24T21:01:49.887" v="10223"/>
          <ac:spMkLst>
            <pc:docMk/>
            <pc:sldMk cId="1947303525" sldId="260"/>
            <ac:spMk id="40" creationId="{BACC6370-2D7E-4714-9D71-7542949D7D5D}"/>
          </ac:spMkLst>
        </pc:spChg>
        <pc:spChg chg="add del">
          <ac:chgData name="Hrithik Chandra [Student-PECS]" userId="2731abff-1888-4545-9374-34aa9f89af3a" providerId="ADAL" clId="{1780A622-9EBB-4307-BA08-D238F183AEA8}" dt="2024-02-24T21:01:49.887" v="10223"/>
          <ac:spMkLst>
            <pc:docMk/>
            <pc:sldMk cId="1947303525" sldId="260"/>
            <ac:spMk id="42" creationId="{F68B3F68-107C-434F-AA38-110D5EA91B85}"/>
          </ac:spMkLst>
        </pc:spChg>
        <pc:spChg chg="add del">
          <ac:chgData name="Hrithik Chandra [Student-PECS]" userId="2731abff-1888-4545-9374-34aa9f89af3a" providerId="ADAL" clId="{1780A622-9EBB-4307-BA08-D238F183AEA8}" dt="2024-02-24T21:01:49.887" v="10223"/>
          <ac:spMkLst>
            <pc:docMk/>
            <pc:sldMk cId="1947303525" sldId="260"/>
            <ac:spMk id="44" creationId="{AAD0DBB9-1A4B-4391-81D4-CB19F9AB918A}"/>
          </ac:spMkLst>
        </pc:spChg>
        <pc:spChg chg="add del">
          <ac:chgData name="Hrithik Chandra [Student-PECS]" userId="2731abff-1888-4545-9374-34aa9f89af3a" providerId="ADAL" clId="{1780A622-9EBB-4307-BA08-D238F183AEA8}" dt="2024-02-24T21:01:49.887" v="10223"/>
          <ac:spMkLst>
            <pc:docMk/>
            <pc:sldMk cId="1947303525" sldId="260"/>
            <ac:spMk id="46" creationId="{063BBA22-50EA-4C4D-BE05-F1CE4E63AA56}"/>
          </ac:spMkLst>
        </pc:spChg>
        <pc:graphicFrameChg chg="add del mod modGraphic">
          <ac:chgData name="Hrithik Chandra [Student-PECS]" userId="2731abff-1888-4545-9374-34aa9f89af3a" providerId="ADAL" clId="{1780A622-9EBB-4307-BA08-D238F183AEA8}" dt="2024-02-24T20:24:47.765" v="9878" actId="26606"/>
          <ac:graphicFrameMkLst>
            <pc:docMk/>
            <pc:sldMk cId="1947303525" sldId="260"/>
            <ac:graphicFrameMk id="4" creationId="{4A035DAA-A33E-F437-24C2-ADC3D7384D31}"/>
          </ac:graphicFrameMkLst>
        </pc:graphicFrameChg>
        <pc:graphicFrameChg chg="add del">
          <ac:chgData name="Hrithik Chandra [Student-PECS]" userId="2731abff-1888-4545-9374-34aa9f89af3a" providerId="ADAL" clId="{1780A622-9EBB-4307-BA08-D238F183AEA8}" dt="2024-02-24T20:24:45.559" v="9873" actId="26606"/>
          <ac:graphicFrameMkLst>
            <pc:docMk/>
            <pc:sldMk cId="1947303525" sldId="260"/>
            <ac:graphicFrameMk id="7" creationId="{4A035DAA-A33E-F437-24C2-ADC3D7384D31}"/>
          </ac:graphicFrameMkLst>
        </pc:graphicFrameChg>
        <pc:graphicFrameChg chg="add del">
          <ac:chgData name="Hrithik Chandra [Student-PECS]" userId="2731abff-1888-4545-9374-34aa9f89af3a" providerId="ADAL" clId="{1780A622-9EBB-4307-BA08-D238F183AEA8}" dt="2024-02-24T20:24:47.015" v="9875" actId="26606"/>
          <ac:graphicFrameMkLst>
            <pc:docMk/>
            <pc:sldMk cId="1947303525" sldId="260"/>
            <ac:graphicFrameMk id="28" creationId="{4A035DAA-A33E-F437-24C2-ADC3D7384D31}"/>
          </ac:graphicFrameMkLst>
        </pc:graphicFrameChg>
        <pc:graphicFrameChg chg="add del">
          <ac:chgData name="Hrithik Chandra [Student-PECS]" userId="2731abff-1888-4545-9374-34aa9f89af3a" providerId="ADAL" clId="{1780A622-9EBB-4307-BA08-D238F183AEA8}" dt="2024-02-24T20:24:47.749" v="9877" actId="26606"/>
          <ac:graphicFrameMkLst>
            <pc:docMk/>
            <pc:sldMk cId="1947303525" sldId="260"/>
            <ac:graphicFrameMk id="33" creationId="{4A035DAA-A33E-F437-24C2-ADC3D7384D31}"/>
          </ac:graphicFrameMkLst>
        </pc:graphicFrameChg>
        <pc:graphicFrameChg chg="add mod modGraphic">
          <ac:chgData name="Hrithik Chandra [Student-PECS]" userId="2731abff-1888-4545-9374-34aa9f89af3a" providerId="ADAL" clId="{1780A622-9EBB-4307-BA08-D238F183AEA8}" dt="2024-02-24T21:22:17.004" v="11052" actId="14734"/>
          <ac:graphicFrameMkLst>
            <pc:docMk/>
            <pc:sldMk cId="1947303525" sldId="260"/>
            <ac:graphicFrameMk id="35" creationId="{4A035DAA-A33E-F437-24C2-ADC3D7384D31}"/>
          </ac:graphicFrameMkLst>
        </pc:graphicFrameChg>
        <pc:cxnChg chg="add del">
          <ac:chgData name="Hrithik Chandra [Student-PECS]" userId="2731abff-1888-4545-9374-34aa9f89af3a" providerId="ADAL" clId="{1780A622-9EBB-4307-BA08-D238F183AEA8}" dt="2024-02-24T20:24:43.787" v="9871" actId="26606"/>
          <ac:cxnSpMkLst>
            <pc:docMk/>
            <pc:sldMk cId="1947303525" sldId="260"/>
            <ac:cxnSpMk id="13" creationId="{966A6F95-73C3-44EC-9D80-3131D2D868F1}"/>
          </ac:cxnSpMkLst>
        </pc:cxnChg>
        <pc:cxnChg chg="add del">
          <ac:chgData name="Hrithik Chandra [Student-PECS]" userId="2731abff-1888-4545-9374-34aa9f89af3a" providerId="ADAL" clId="{1780A622-9EBB-4307-BA08-D238F183AEA8}" dt="2024-02-24T20:24:43.787" v="9871" actId="26606"/>
          <ac:cxnSpMkLst>
            <pc:docMk/>
            <pc:sldMk cId="1947303525" sldId="260"/>
            <ac:cxnSpMk id="17" creationId="{381C2058-47F2-4937-AFC4-04B58EC1A035}"/>
          </ac:cxnSpMkLst>
        </pc:cxnChg>
      </pc:sldChg>
      <pc:sldChg chg="modSp del mod ord">
        <pc:chgData name="Hrithik Chandra [Student-PECS]" userId="2731abff-1888-4545-9374-34aa9f89af3a" providerId="ADAL" clId="{1780A622-9EBB-4307-BA08-D238F183AEA8}" dt="2024-02-28T17:25:01.828" v="16066" actId="47"/>
        <pc:sldMkLst>
          <pc:docMk/>
          <pc:sldMk cId="2586799539" sldId="261"/>
        </pc:sldMkLst>
        <pc:spChg chg="mod">
          <ac:chgData name="Hrithik Chandra [Student-PECS]" userId="2731abff-1888-4545-9374-34aa9f89af3a" providerId="ADAL" clId="{1780A622-9EBB-4307-BA08-D238F183AEA8}" dt="2024-02-24T21:01:49.887" v="10223"/>
          <ac:spMkLst>
            <pc:docMk/>
            <pc:sldMk cId="2586799539" sldId="261"/>
            <ac:spMk id="3" creationId="{42177A1F-6CB5-6800-D851-388F49CB2859}"/>
          </ac:spMkLst>
        </pc:spChg>
      </pc:sldChg>
      <pc:sldChg chg="addSp delSp modSp del mod setBg delDesignElem chgLayout modNotesTx">
        <pc:chgData name="Hrithik Chandra [Student-PECS]" userId="2731abff-1888-4545-9374-34aa9f89af3a" providerId="ADAL" clId="{1780A622-9EBB-4307-BA08-D238F183AEA8}" dt="2024-02-27T20:05:37.804" v="13626" actId="47"/>
        <pc:sldMkLst>
          <pc:docMk/>
          <pc:sldMk cId="1892692879" sldId="262"/>
        </pc:sldMkLst>
        <pc:spChg chg="mod ord">
          <ac:chgData name="Hrithik Chandra [Student-PECS]" userId="2731abff-1888-4545-9374-34aa9f89af3a" providerId="ADAL" clId="{1780A622-9EBB-4307-BA08-D238F183AEA8}" dt="2024-02-27T20:05:36.003" v="13625" actId="6549"/>
          <ac:spMkLst>
            <pc:docMk/>
            <pc:sldMk cId="1892692879" sldId="262"/>
            <ac:spMk id="2" creationId="{94102669-6A05-5CF9-625E-A0CD791ED53E}"/>
          </ac:spMkLst>
        </pc:spChg>
        <pc:spChg chg="mod ord">
          <ac:chgData name="Hrithik Chandra [Student-PECS]" userId="2731abff-1888-4545-9374-34aa9f89af3a" providerId="ADAL" clId="{1780A622-9EBB-4307-BA08-D238F183AEA8}" dt="2024-02-25T00:38:04.477" v="12070"/>
          <ac:spMkLst>
            <pc:docMk/>
            <pc:sldMk cId="1892692879" sldId="262"/>
            <ac:spMk id="3" creationId="{C8B11A02-5639-9369-C50B-5860E7228AE7}"/>
          </ac:spMkLst>
        </pc:spChg>
        <pc:spChg chg="add del mod">
          <ac:chgData name="Hrithik Chandra [Student-PECS]" userId="2731abff-1888-4545-9374-34aa9f89af3a" providerId="ADAL" clId="{1780A622-9EBB-4307-BA08-D238F183AEA8}" dt="2024-02-24T20:50:24.552" v="10037" actId="6264"/>
          <ac:spMkLst>
            <pc:docMk/>
            <pc:sldMk cId="1892692879" sldId="262"/>
            <ac:spMk id="4" creationId="{A12449E3-4DC7-B417-4EA8-F22FAF906B73}"/>
          </ac:spMkLst>
        </pc:spChg>
        <pc:spChg chg="add del">
          <ac:chgData name="Hrithik Chandra [Student-PECS]" userId="2731abff-1888-4545-9374-34aa9f89af3a" providerId="ADAL" clId="{1780A622-9EBB-4307-BA08-D238F183AEA8}" dt="2024-02-24T20:50:24.552" v="10037" actId="6264"/>
          <ac:spMkLst>
            <pc:docMk/>
            <pc:sldMk cId="1892692879" sldId="262"/>
            <ac:spMk id="5" creationId="{09588DA8-065E-4F6F-8EFD-43104AB2E0CF}"/>
          </ac:spMkLst>
        </pc:spChg>
        <pc:spChg chg="add del">
          <ac:chgData name="Hrithik Chandra [Student-PECS]" userId="2731abff-1888-4545-9374-34aa9f89af3a" providerId="ADAL" clId="{1780A622-9EBB-4307-BA08-D238F183AEA8}" dt="2024-02-24T20:50:24.552" v="10037" actId="6264"/>
          <ac:spMkLst>
            <pc:docMk/>
            <pc:sldMk cId="1892692879" sldId="262"/>
            <ac:spMk id="6" creationId="{C4285719-470E-454C-AF62-8323075F1F5B}"/>
          </ac:spMkLst>
        </pc:spChg>
        <pc:spChg chg="add del">
          <ac:chgData name="Hrithik Chandra [Student-PECS]" userId="2731abff-1888-4545-9374-34aa9f89af3a" providerId="ADAL" clId="{1780A622-9EBB-4307-BA08-D238F183AEA8}" dt="2024-02-24T20:50:24.552" v="10037" actId="6264"/>
          <ac:spMkLst>
            <pc:docMk/>
            <pc:sldMk cId="1892692879" sldId="262"/>
            <ac:spMk id="7" creationId="{CD9FE4EF-C4D8-49A0-B2FF-81D8DB7D8A24}"/>
          </ac:spMkLst>
        </pc:spChg>
        <pc:spChg chg="add del">
          <ac:chgData name="Hrithik Chandra [Student-PECS]" userId="2731abff-1888-4545-9374-34aa9f89af3a" providerId="ADAL" clId="{1780A622-9EBB-4307-BA08-D238F183AEA8}" dt="2024-02-24T20:49:01.205" v="10026"/>
          <ac:spMkLst>
            <pc:docMk/>
            <pc:sldMk cId="1892692879" sldId="262"/>
            <ac:spMk id="8" creationId="{3741B58E-3B65-4A01-A276-975AB2CF8A08}"/>
          </ac:spMkLst>
        </pc:spChg>
        <pc:spChg chg="add del mod">
          <ac:chgData name="Hrithik Chandra [Student-PECS]" userId="2731abff-1888-4545-9374-34aa9f89af3a" providerId="ADAL" clId="{1780A622-9EBB-4307-BA08-D238F183AEA8}" dt="2024-02-24T20:50:24.552" v="10037" actId="6264"/>
          <ac:spMkLst>
            <pc:docMk/>
            <pc:sldMk cId="1892692879" sldId="262"/>
            <ac:spMk id="9" creationId="{390EE507-ABA5-6B3F-A738-917906B2E462}"/>
          </ac:spMkLst>
        </pc:spChg>
        <pc:spChg chg="add del">
          <ac:chgData name="Hrithik Chandra [Student-PECS]" userId="2731abff-1888-4545-9374-34aa9f89af3a" providerId="ADAL" clId="{1780A622-9EBB-4307-BA08-D238F183AEA8}" dt="2024-02-24T20:49:01.205" v="10026"/>
          <ac:spMkLst>
            <pc:docMk/>
            <pc:sldMk cId="1892692879" sldId="262"/>
            <ac:spMk id="10" creationId="{7AAC67C3-831B-4AB1-A259-DFB839CAFAFC}"/>
          </ac:spMkLst>
        </pc:spChg>
        <pc:spChg chg="add del">
          <ac:chgData name="Hrithik Chandra [Student-PECS]" userId="2731abff-1888-4545-9374-34aa9f89af3a" providerId="ADAL" clId="{1780A622-9EBB-4307-BA08-D238F183AEA8}" dt="2024-02-24T20:49:01.205" v="10026"/>
          <ac:spMkLst>
            <pc:docMk/>
            <pc:sldMk cId="1892692879" sldId="262"/>
            <ac:spMk id="12" creationId="{054B3F04-9EAC-45C0-B3CE-0387EEA10A0C}"/>
          </ac:spMkLst>
        </pc:spChg>
        <pc:spChg chg="add del">
          <ac:chgData name="Hrithik Chandra [Student-PECS]" userId="2731abff-1888-4545-9374-34aa9f89af3a" providerId="ADAL" clId="{1780A622-9EBB-4307-BA08-D238F183AEA8}" dt="2024-02-24T20:50:24.552" v="10037" actId="6264"/>
          <ac:spMkLst>
            <pc:docMk/>
            <pc:sldMk cId="1892692879" sldId="262"/>
            <ac:spMk id="14" creationId="{4300840D-0A0B-4512-BACA-B439D5B9C57C}"/>
          </ac:spMkLst>
        </pc:spChg>
        <pc:spChg chg="add del">
          <ac:chgData name="Hrithik Chandra [Student-PECS]" userId="2731abff-1888-4545-9374-34aa9f89af3a" providerId="ADAL" clId="{1780A622-9EBB-4307-BA08-D238F183AEA8}" dt="2024-02-24T20:50:24.552" v="10037" actId="6264"/>
          <ac:spMkLst>
            <pc:docMk/>
            <pc:sldMk cId="1892692879" sldId="262"/>
            <ac:spMk id="16" creationId="{D2B78728-A580-49A7-84F9-6EF6F583ADE0}"/>
          </ac:spMkLst>
        </pc:spChg>
        <pc:spChg chg="add del">
          <ac:chgData name="Hrithik Chandra [Student-PECS]" userId="2731abff-1888-4545-9374-34aa9f89af3a" providerId="ADAL" clId="{1780A622-9EBB-4307-BA08-D238F183AEA8}" dt="2024-02-24T20:50:24.552" v="10037" actId="6264"/>
          <ac:spMkLst>
            <pc:docMk/>
            <pc:sldMk cId="1892692879" sldId="262"/>
            <ac:spMk id="18" creationId="{38FAA1A1-D861-433F-88FA-1E9D6FD31D11}"/>
          </ac:spMkLst>
        </pc:spChg>
        <pc:spChg chg="add del">
          <ac:chgData name="Hrithik Chandra [Student-PECS]" userId="2731abff-1888-4545-9374-34aa9f89af3a" providerId="ADAL" clId="{1780A622-9EBB-4307-BA08-D238F183AEA8}" dt="2024-02-24T20:50:24.552" v="10037" actId="6264"/>
          <ac:spMkLst>
            <pc:docMk/>
            <pc:sldMk cId="1892692879" sldId="262"/>
            <ac:spMk id="20" creationId="{8D71EDA1-87BF-4D5D-AB79-F346FD19278A}"/>
          </ac:spMkLst>
        </pc:spChg>
        <pc:picChg chg="del">
          <ac:chgData name="Hrithik Chandra [Student-PECS]" userId="2731abff-1888-4545-9374-34aa9f89af3a" providerId="ADAL" clId="{1780A622-9EBB-4307-BA08-D238F183AEA8}" dt="2024-02-27T00:57:53.284" v="13618" actId="478"/>
          <ac:picMkLst>
            <pc:docMk/>
            <pc:sldMk cId="1892692879" sldId="262"/>
            <ac:picMk id="4" creationId="{E30CB1C7-61D7-27B2-12F1-AED5B1E9DEDA}"/>
          </ac:picMkLst>
        </pc:picChg>
        <pc:picChg chg="add del">
          <ac:chgData name="Hrithik Chandra [Student-PECS]" userId="2731abff-1888-4545-9374-34aa9f89af3a" providerId="ADAL" clId="{1780A622-9EBB-4307-BA08-D238F183AEA8}" dt="2024-02-25T00:26:17.794" v="11948" actId="26606"/>
          <ac:picMkLst>
            <pc:docMk/>
            <pc:sldMk cId="1892692879" sldId="262"/>
            <ac:picMk id="11" creationId="{E8AD1F44-51C3-DEB3-978F-BC20B0FEC182}"/>
          </ac:picMkLst>
        </pc:picChg>
        <pc:cxnChg chg="add del">
          <ac:chgData name="Hrithik Chandra [Student-PECS]" userId="2731abff-1888-4545-9374-34aa9f89af3a" providerId="ADAL" clId="{1780A622-9EBB-4307-BA08-D238F183AEA8}" dt="2024-02-25T00:26:17.794" v="11948" actId="26606"/>
          <ac:cxnSpMkLst>
            <pc:docMk/>
            <pc:sldMk cId="1892692879" sldId="262"/>
            <ac:cxnSpMk id="13" creationId="{249EDD1B-F94D-B4E6-ACAA-566B9A26FDE3}"/>
          </ac:cxnSpMkLst>
        </pc:cxnChg>
      </pc:sldChg>
      <pc:sldChg chg="modSp new add del mod ord">
        <pc:chgData name="Hrithik Chandra [Student-PECS]" userId="2731abff-1888-4545-9374-34aa9f89af3a" providerId="ADAL" clId="{1780A622-9EBB-4307-BA08-D238F183AEA8}" dt="2024-02-28T16:41:41.102" v="15575" actId="47"/>
        <pc:sldMkLst>
          <pc:docMk/>
          <pc:sldMk cId="2451707264" sldId="263"/>
        </pc:sldMkLst>
        <pc:spChg chg="mod">
          <ac:chgData name="Hrithik Chandra [Student-PECS]" userId="2731abff-1888-4545-9374-34aa9f89af3a" providerId="ADAL" clId="{1780A622-9EBB-4307-BA08-D238F183AEA8}" dt="2024-02-28T13:57:45.183" v="15535" actId="20577"/>
          <ac:spMkLst>
            <pc:docMk/>
            <pc:sldMk cId="2451707264" sldId="263"/>
            <ac:spMk id="2" creationId="{8A836CD2-3FFE-13F7-BBE9-CA04ADCCB491}"/>
          </ac:spMkLst>
        </pc:spChg>
        <pc:spChg chg="mod">
          <ac:chgData name="Hrithik Chandra [Student-PECS]" userId="2731abff-1888-4545-9374-34aa9f89af3a" providerId="ADAL" clId="{1780A622-9EBB-4307-BA08-D238F183AEA8}" dt="2024-02-25T00:14:44.385" v="11880" actId="14100"/>
          <ac:spMkLst>
            <pc:docMk/>
            <pc:sldMk cId="2451707264" sldId="263"/>
            <ac:spMk id="3" creationId="{FDE60A74-AA94-0E9C-2941-D1825B26C25A}"/>
          </ac:spMkLst>
        </pc:spChg>
      </pc:sldChg>
      <pc:sldChg chg="modSp new del mod ord">
        <pc:chgData name="Hrithik Chandra [Student-PECS]" userId="2731abff-1888-4545-9374-34aa9f89af3a" providerId="ADAL" clId="{1780A622-9EBB-4307-BA08-D238F183AEA8}" dt="2024-02-24T20:10:32.521" v="9541" actId="47"/>
        <pc:sldMkLst>
          <pc:docMk/>
          <pc:sldMk cId="1723981018" sldId="264"/>
        </pc:sldMkLst>
        <pc:spChg chg="mod">
          <ac:chgData name="Hrithik Chandra [Student-PECS]" userId="2731abff-1888-4545-9374-34aa9f89af3a" providerId="ADAL" clId="{1780A622-9EBB-4307-BA08-D238F183AEA8}" dt="2024-02-23T10:09:03.964" v="4029"/>
          <ac:spMkLst>
            <pc:docMk/>
            <pc:sldMk cId="1723981018" sldId="264"/>
            <ac:spMk id="2" creationId="{C0068FC1-5525-8842-1776-BC156D8DC096}"/>
          </ac:spMkLst>
        </pc:spChg>
        <pc:spChg chg="mod">
          <ac:chgData name="Hrithik Chandra [Student-PECS]" userId="2731abff-1888-4545-9374-34aa9f89af3a" providerId="ADAL" clId="{1780A622-9EBB-4307-BA08-D238F183AEA8}" dt="2024-02-23T10:09:03.964" v="4029"/>
          <ac:spMkLst>
            <pc:docMk/>
            <pc:sldMk cId="1723981018" sldId="264"/>
            <ac:spMk id="3" creationId="{4C5C01FE-6068-F725-ACCB-FC550FE47592}"/>
          </ac:spMkLst>
        </pc:spChg>
      </pc:sldChg>
      <pc:sldChg chg="delSp modSp new mod ord">
        <pc:chgData name="Hrithik Chandra [Student-PECS]" userId="2731abff-1888-4545-9374-34aa9f89af3a" providerId="ADAL" clId="{1780A622-9EBB-4307-BA08-D238F183AEA8}" dt="2024-02-20T15:57:54.529" v="3021"/>
        <pc:sldMkLst>
          <pc:docMk/>
          <pc:sldMk cId="73478936" sldId="265"/>
        </pc:sldMkLst>
        <pc:spChg chg="mod">
          <ac:chgData name="Hrithik Chandra [Student-PECS]" userId="2731abff-1888-4545-9374-34aa9f89af3a" providerId="ADAL" clId="{1780A622-9EBB-4307-BA08-D238F183AEA8}" dt="2024-02-20T15:42:02.635" v="2832" actId="20577"/>
          <ac:spMkLst>
            <pc:docMk/>
            <pc:sldMk cId="73478936" sldId="265"/>
            <ac:spMk id="2" creationId="{6E0C07BA-28C1-3497-12D6-34C0D4612A51}"/>
          </ac:spMkLst>
        </pc:spChg>
        <pc:spChg chg="del">
          <ac:chgData name="Hrithik Chandra [Student-PECS]" userId="2731abff-1888-4545-9374-34aa9f89af3a" providerId="ADAL" clId="{1780A622-9EBB-4307-BA08-D238F183AEA8}" dt="2024-02-20T15:42:05.811" v="2833" actId="478"/>
          <ac:spMkLst>
            <pc:docMk/>
            <pc:sldMk cId="73478936" sldId="265"/>
            <ac:spMk id="3" creationId="{7E4A8866-B8DD-51EE-ACFC-59D1421B79CC}"/>
          </ac:spMkLst>
        </pc:spChg>
      </pc:sldChg>
      <pc:sldChg chg="modSp new del mod">
        <pc:chgData name="Hrithik Chandra [Student-PECS]" userId="2731abff-1888-4545-9374-34aa9f89af3a" providerId="ADAL" clId="{1780A622-9EBB-4307-BA08-D238F183AEA8}" dt="2024-02-23T11:49:49.501" v="5083" actId="47"/>
        <pc:sldMkLst>
          <pc:docMk/>
          <pc:sldMk cId="3164629136" sldId="266"/>
        </pc:sldMkLst>
        <pc:spChg chg="mod">
          <ac:chgData name="Hrithik Chandra [Student-PECS]" userId="2731abff-1888-4545-9374-34aa9f89af3a" providerId="ADAL" clId="{1780A622-9EBB-4307-BA08-D238F183AEA8}" dt="2024-02-23T10:09:03.964" v="4029"/>
          <ac:spMkLst>
            <pc:docMk/>
            <pc:sldMk cId="3164629136" sldId="266"/>
            <ac:spMk id="2" creationId="{F5242105-61F6-F34F-F8D6-4E099574573E}"/>
          </ac:spMkLst>
        </pc:spChg>
        <pc:spChg chg="mod">
          <ac:chgData name="Hrithik Chandra [Student-PECS]" userId="2731abff-1888-4545-9374-34aa9f89af3a" providerId="ADAL" clId="{1780A622-9EBB-4307-BA08-D238F183AEA8}" dt="2024-02-23T10:09:03.964" v="4029"/>
          <ac:spMkLst>
            <pc:docMk/>
            <pc:sldMk cId="3164629136" sldId="266"/>
            <ac:spMk id="3" creationId="{BBC11FC8-BC2C-50DA-E218-43B46CA4C8CE}"/>
          </ac:spMkLst>
        </pc:spChg>
      </pc:sldChg>
      <pc:sldChg chg="modSp new mod ord">
        <pc:chgData name="Hrithik Chandra [Student-PECS]" userId="2731abff-1888-4545-9374-34aa9f89af3a" providerId="ADAL" clId="{1780A622-9EBB-4307-BA08-D238F183AEA8}" dt="2024-02-29T22:54:35.087" v="22287" actId="207"/>
        <pc:sldMkLst>
          <pc:docMk/>
          <pc:sldMk cId="1235833743" sldId="267"/>
        </pc:sldMkLst>
        <pc:spChg chg="mod">
          <ac:chgData name="Hrithik Chandra [Student-PECS]" userId="2731abff-1888-4545-9374-34aa9f89af3a" providerId="ADAL" clId="{1780A622-9EBB-4307-BA08-D238F183AEA8}" dt="2024-02-29T22:54:35.087" v="22287" actId="207"/>
          <ac:spMkLst>
            <pc:docMk/>
            <pc:sldMk cId="1235833743" sldId="267"/>
            <ac:spMk id="2" creationId="{B4F5C988-AF73-D546-E36E-01529FFCDBB3}"/>
          </ac:spMkLst>
        </pc:spChg>
        <pc:spChg chg="mod">
          <ac:chgData name="Hrithik Chandra [Student-PECS]" userId="2731abff-1888-4545-9374-34aa9f89af3a" providerId="ADAL" clId="{1780A622-9EBB-4307-BA08-D238F183AEA8}" dt="2024-02-25T00:38:04.477" v="12070"/>
          <ac:spMkLst>
            <pc:docMk/>
            <pc:sldMk cId="1235833743" sldId="267"/>
            <ac:spMk id="3" creationId="{AFEB9E1C-7FCA-FFB2-0062-5B02BA1C674F}"/>
          </ac:spMkLst>
        </pc:spChg>
        <pc:picChg chg="mod">
          <ac:chgData name="Hrithik Chandra [Student-PECS]" userId="2731abff-1888-4545-9374-34aa9f89af3a" providerId="ADAL" clId="{1780A622-9EBB-4307-BA08-D238F183AEA8}" dt="2024-02-29T22:07:16.374" v="21831" actId="1076"/>
          <ac:picMkLst>
            <pc:docMk/>
            <pc:sldMk cId="1235833743" sldId="267"/>
            <ac:picMk id="4" creationId="{2D1A151A-45E7-F4D8-50E8-9E25130425B9}"/>
          </ac:picMkLst>
        </pc:picChg>
        <pc:picChg chg="mod">
          <ac:chgData name="Hrithik Chandra [Student-PECS]" userId="2731abff-1888-4545-9374-34aa9f89af3a" providerId="ADAL" clId="{1780A622-9EBB-4307-BA08-D238F183AEA8}" dt="2024-02-29T22:07:14.586" v="21830" actId="1076"/>
          <ac:picMkLst>
            <pc:docMk/>
            <pc:sldMk cId="1235833743" sldId="267"/>
            <ac:picMk id="6" creationId="{1F249942-E594-8215-4545-670B85B593C6}"/>
          </ac:picMkLst>
        </pc:picChg>
        <pc:picChg chg="mod">
          <ac:chgData name="Hrithik Chandra [Student-PECS]" userId="2731abff-1888-4545-9374-34aa9f89af3a" providerId="ADAL" clId="{1780A622-9EBB-4307-BA08-D238F183AEA8}" dt="2024-02-29T22:07:10.569" v="21828" actId="14100"/>
          <ac:picMkLst>
            <pc:docMk/>
            <pc:sldMk cId="1235833743" sldId="267"/>
            <ac:picMk id="10" creationId="{224CC943-A26A-2EEC-D311-2E80D1EC8DF2}"/>
          </ac:picMkLst>
        </pc:picChg>
      </pc:sldChg>
      <pc:sldChg chg="modSp new mod ord">
        <pc:chgData name="Hrithik Chandra [Student-PECS]" userId="2731abff-1888-4545-9374-34aa9f89af3a" providerId="ADAL" clId="{1780A622-9EBB-4307-BA08-D238F183AEA8}" dt="2024-02-25T00:38:04.477" v="12070"/>
        <pc:sldMkLst>
          <pc:docMk/>
          <pc:sldMk cId="3390085019" sldId="268"/>
        </pc:sldMkLst>
        <pc:spChg chg="mod">
          <ac:chgData name="Hrithik Chandra [Student-PECS]" userId="2731abff-1888-4545-9374-34aa9f89af3a" providerId="ADAL" clId="{1780A622-9EBB-4307-BA08-D238F183AEA8}" dt="2024-02-25T00:38:04.477" v="12070"/>
          <ac:spMkLst>
            <pc:docMk/>
            <pc:sldMk cId="3390085019" sldId="268"/>
            <ac:spMk id="2" creationId="{D8B942B2-FDF3-F5A6-D0A6-5262128B2D5B}"/>
          </ac:spMkLst>
        </pc:spChg>
        <pc:spChg chg="mod">
          <ac:chgData name="Hrithik Chandra [Student-PECS]" userId="2731abff-1888-4545-9374-34aa9f89af3a" providerId="ADAL" clId="{1780A622-9EBB-4307-BA08-D238F183AEA8}" dt="2024-02-25T00:38:04.477" v="12070"/>
          <ac:spMkLst>
            <pc:docMk/>
            <pc:sldMk cId="3390085019" sldId="268"/>
            <ac:spMk id="3" creationId="{B04F647E-9E21-A87B-F79E-D2A2177C560C}"/>
          </ac:spMkLst>
        </pc:spChg>
      </pc:sldChg>
      <pc:sldChg chg="addSp modSp new mod ord">
        <pc:chgData name="Hrithik Chandra [Student-PECS]" userId="2731abff-1888-4545-9374-34aa9f89af3a" providerId="ADAL" clId="{1780A622-9EBB-4307-BA08-D238F183AEA8}" dt="2024-02-29T22:08:55.028" v="21835" actId="1076"/>
        <pc:sldMkLst>
          <pc:docMk/>
          <pc:sldMk cId="1359406502" sldId="269"/>
        </pc:sldMkLst>
        <pc:spChg chg="mod">
          <ac:chgData name="Hrithik Chandra [Student-PECS]" userId="2731abff-1888-4545-9374-34aa9f89af3a" providerId="ADAL" clId="{1780A622-9EBB-4307-BA08-D238F183AEA8}" dt="2024-02-28T18:52:11.444" v="16790" actId="207"/>
          <ac:spMkLst>
            <pc:docMk/>
            <pc:sldMk cId="1359406502" sldId="269"/>
            <ac:spMk id="2" creationId="{A28CA488-0A1E-D4FC-1E62-9D036780FC91}"/>
          </ac:spMkLst>
        </pc:spChg>
        <pc:spChg chg="mod">
          <ac:chgData name="Hrithik Chandra [Student-PECS]" userId="2731abff-1888-4545-9374-34aa9f89af3a" providerId="ADAL" clId="{1780A622-9EBB-4307-BA08-D238F183AEA8}" dt="2024-02-29T22:08:55.028" v="21835" actId="1076"/>
          <ac:spMkLst>
            <pc:docMk/>
            <pc:sldMk cId="1359406502" sldId="269"/>
            <ac:spMk id="3" creationId="{5A92D9BD-80FC-80FC-EF12-900223A0A6E6}"/>
          </ac:spMkLst>
        </pc:spChg>
        <pc:spChg chg="add mod">
          <ac:chgData name="Hrithik Chandra [Student-PECS]" userId="2731abff-1888-4545-9374-34aa9f89af3a" providerId="ADAL" clId="{1780A622-9EBB-4307-BA08-D238F183AEA8}" dt="2024-02-29T21:21:48.524" v="21181" actId="14100"/>
          <ac:spMkLst>
            <pc:docMk/>
            <pc:sldMk cId="1359406502" sldId="269"/>
            <ac:spMk id="4" creationId="{9093B663-406E-8493-EB8D-DA31D1BD3AE9}"/>
          </ac:spMkLst>
        </pc:spChg>
        <pc:spChg chg="add mod">
          <ac:chgData name="Hrithik Chandra [Student-PECS]" userId="2731abff-1888-4545-9374-34aa9f89af3a" providerId="ADAL" clId="{1780A622-9EBB-4307-BA08-D238F183AEA8}" dt="2024-02-29T21:21:42.937" v="21180" actId="14100"/>
          <ac:spMkLst>
            <pc:docMk/>
            <pc:sldMk cId="1359406502" sldId="269"/>
            <ac:spMk id="7" creationId="{69E3B1AD-55FA-3471-043C-954402E9CD08}"/>
          </ac:spMkLst>
        </pc:spChg>
      </pc:sldChg>
      <pc:sldChg chg="modSp new mod ord modNotesTx">
        <pc:chgData name="Hrithik Chandra [Student-PECS]" userId="2731abff-1888-4545-9374-34aa9f89af3a" providerId="ADAL" clId="{1780A622-9EBB-4307-BA08-D238F183AEA8}" dt="2024-02-29T22:54:21.457" v="22284" actId="2711"/>
        <pc:sldMkLst>
          <pc:docMk/>
          <pc:sldMk cId="2414642023" sldId="270"/>
        </pc:sldMkLst>
        <pc:spChg chg="mod">
          <ac:chgData name="Hrithik Chandra [Student-PECS]" userId="2731abff-1888-4545-9374-34aa9f89af3a" providerId="ADAL" clId="{1780A622-9EBB-4307-BA08-D238F183AEA8}" dt="2024-02-29T22:54:11.284" v="22283" actId="2711"/>
          <ac:spMkLst>
            <pc:docMk/>
            <pc:sldMk cId="2414642023" sldId="270"/>
            <ac:spMk id="2" creationId="{9A9356F4-886B-BEA4-D184-9986BF74E9F5}"/>
          </ac:spMkLst>
        </pc:spChg>
        <pc:spChg chg="mod">
          <ac:chgData name="Hrithik Chandra [Student-PECS]" userId="2731abff-1888-4545-9374-34aa9f89af3a" providerId="ADAL" clId="{1780A622-9EBB-4307-BA08-D238F183AEA8}" dt="2024-02-29T22:54:21.457" v="22284" actId="2711"/>
          <ac:spMkLst>
            <pc:docMk/>
            <pc:sldMk cId="2414642023" sldId="270"/>
            <ac:spMk id="3" creationId="{A4525097-7167-B3CF-D93D-5E55657C4459}"/>
          </ac:spMkLst>
        </pc:spChg>
      </pc:sldChg>
      <pc:sldChg chg="addSp delSp modSp new del mod ord setBg delDesignElem">
        <pc:chgData name="Hrithik Chandra [Student-PECS]" userId="2731abff-1888-4545-9374-34aa9f89af3a" providerId="ADAL" clId="{1780A622-9EBB-4307-BA08-D238F183AEA8}" dt="2024-02-24T19:41:05.541" v="9511" actId="47"/>
        <pc:sldMkLst>
          <pc:docMk/>
          <pc:sldMk cId="3606108922" sldId="271"/>
        </pc:sldMkLst>
        <pc:spChg chg="mod">
          <ac:chgData name="Hrithik Chandra [Student-PECS]" userId="2731abff-1888-4545-9374-34aa9f89af3a" providerId="ADAL" clId="{1780A622-9EBB-4307-BA08-D238F183AEA8}" dt="2024-02-22T19:48:49.059" v="3298" actId="26606"/>
          <ac:spMkLst>
            <pc:docMk/>
            <pc:sldMk cId="3606108922" sldId="271"/>
            <ac:spMk id="2" creationId="{CD3B057B-0D43-F5A4-F728-7C22EC45C840}"/>
          </ac:spMkLst>
        </pc:spChg>
        <pc:spChg chg="del">
          <ac:chgData name="Hrithik Chandra [Student-PECS]" userId="2731abff-1888-4545-9374-34aa9f89af3a" providerId="ADAL" clId="{1780A622-9EBB-4307-BA08-D238F183AEA8}" dt="2024-02-22T19:48:39.332" v="3296" actId="22"/>
          <ac:spMkLst>
            <pc:docMk/>
            <pc:sldMk cId="3606108922" sldId="271"/>
            <ac:spMk id="3" creationId="{C44D76A5-7625-590E-3715-EE17000183D8}"/>
          </ac:spMkLst>
        </pc:spChg>
        <pc:spChg chg="add del">
          <ac:chgData name="Hrithik Chandra [Student-PECS]" userId="2731abff-1888-4545-9374-34aa9f89af3a" providerId="ADAL" clId="{1780A622-9EBB-4307-BA08-D238F183AEA8}" dt="2024-02-23T10:09:03.964" v="4029"/>
          <ac:spMkLst>
            <pc:docMk/>
            <pc:sldMk cId="3606108922" sldId="271"/>
            <ac:spMk id="10" creationId="{D12DDE76-C203-4047-9998-63900085B5E8}"/>
          </ac:spMkLst>
        </pc:spChg>
        <pc:picChg chg="add mod ord">
          <ac:chgData name="Hrithik Chandra [Student-PECS]" userId="2731abff-1888-4545-9374-34aa9f89af3a" providerId="ADAL" clId="{1780A622-9EBB-4307-BA08-D238F183AEA8}" dt="2024-02-22T19:48:59.307" v="3301" actId="1076"/>
          <ac:picMkLst>
            <pc:docMk/>
            <pc:sldMk cId="3606108922" sldId="271"/>
            <ac:picMk id="5" creationId="{1E8CB390-A0E5-58DB-7D7F-0E6602C45498}"/>
          </ac:picMkLst>
        </pc:picChg>
      </pc:sldChg>
      <pc:sldChg chg="addSp delSp modSp new del mod setBg">
        <pc:chgData name="Hrithik Chandra [Student-PECS]" userId="2731abff-1888-4545-9374-34aa9f89af3a" providerId="ADAL" clId="{1780A622-9EBB-4307-BA08-D238F183AEA8}" dt="2024-02-22T20:59:54.337" v="3922" actId="47"/>
        <pc:sldMkLst>
          <pc:docMk/>
          <pc:sldMk cId="374820219" sldId="272"/>
        </pc:sldMkLst>
        <pc:spChg chg="mod">
          <ac:chgData name="Hrithik Chandra [Student-PECS]" userId="2731abff-1888-4545-9374-34aa9f89af3a" providerId="ADAL" clId="{1780A622-9EBB-4307-BA08-D238F183AEA8}" dt="2024-02-22T20:35:55.107" v="3746" actId="255"/>
          <ac:spMkLst>
            <pc:docMk/>
            <pc:sldMk cId="374820219" sldId="272"/>
            <ac:spMk id="2" creationId="{F23D6445-A74E-F85F-273C-1D864C55BEDE}"/>
          </ac:spMkLst>
        </pc:spChg>
        <pc:spChg chg="add del">
          <ac:chgData name="Hrithik Chandra [Student-PECS]" userId="2731abff-1888-4545-9374-34aa9f89af3a" providerId="ADAL" clId="{1780A622-9EBB-4307-BA08-D238F183AEA8}" dt="2024-02-22T20:54:32.037" v="3887" actId="26606"/>
          <ac:spMkLst>
            <pc:docMk/>
            <pc:sldMk cId="374820219" sldId="272"/>
            <ac:spMk id="12" creationId="{42A4FC2C-047E-45A5-965D-8E1E3BF09BC6}"/>
          </ac:spMkLst>
        </pc:spChg>
        <pc:picChg chg="del">
          <ac:chgData name="Hrithik Chandra [Student-PECS]" userId="2731abff-1888-4545-9374-34aa9f89af3a" providerId="ADAL" clId="{1780A622-9EBB-4307-BA08-D238F183AEA8}" dt="2024-02-22T20:54:12.162" v="3878" actId="478"/>
          <ac:picMkLst>
            <pc:docMk/>
            <pc:sldMk cId="374820219" sldId="272"/>
            <ac:picMk id="6" creationId="{EB1DFDE6-54D9-B083-69E2-FB0DBC10B9E2}"/>
          </ac:picMkLst>
        </pc:picChg>
        <pc:picChg chg="add del mod modCrop">
          <ac:chgData name="Hrithik Chandra [Student-PECS]" userId="2731abff-1888-4545-9374-34aa9f89af3a" providerId="ADAL" clId="{1780A622-9EBB-4307-BA08-D238F183AEA8}" dt="2024-02-22T20:58:22.729" v="3896" actId="21"/>
          <ac:picMkLst>
            <pc:docMk/>
            <pc:sldMk cId="374820219" sldId="272"/>
            <ac:picMk id="7" creationId="{D747B0E6-798B-3568-8A4D-9F48DDE90819}"/>
          </ac:picMkLst>
        </pc:picChg>
      </pc:sldChg>
      <pc:sldChg chg="delSp modSp mod ord">
        <pc:chgData name="Hrithik Chandra [Student-PECS]" userId="2731abff-1888-4545-9374-34aa9f89af3a" providerId="ADAL" clId="{1780A622-9EBB-4307-BA08-D238F183AEA8}" dt="2024-02-24T21:01:48.697" v="10221"/>
        <pc:sldMkLst>
          <pc:docMk/>
          <pc:sldMk cId="3771377621" sldId="273"/>
        </pc:sldMkLst>
        <pc:spChg chg="mod">
          <ac:chgData name="Hrithik Chandra [Student-PECS]" userId="2731abff-1888-4545-9374-34aa9f89af3a" providerId="ADAL" clId="{1780A622-9EBB-4307-BA08-D238F183AEA8}" dt="2024-02-24T21:01:48.697" v="10221"/>
          <ac:spMkLst>
            <pc:docMk/>
            <pc:sldMk cId="3771377621" sldId="273"/>
            <ac:spMk id="2" creationId="{D13E554C-AC0B-13FF-8FCB-24DDF6C95730}"/>
          </ac:spMkLst>
        </pc:spChg>
        <pc:spChg chg="mod">
          <ac:chgData name="Hrithik Chandra [Student-PECS]" userId="2731abff-1888-4545-9374-34aa9f89af3a" providerId="ADAL" clId="{1780A622-9EBB-4307-BA08-D238F183AEA8}" dt="2024-02-22T21:08:57.284" v="3953" actId="1076"/>
          <ac:spMkLst>
            <pc:docMk/>
            <pc:sldMk cId="3771377621" sldId="273"/>
            <ac:spMk id="11" creationId="{EBEE1F0D-C2DB-1535-B385-74F7339333AD}"/>
          </ac:spMkLst>
        </pc:spChg>
        <pc:picChg chg="mod">
          <ac:chgData name="Hrithik Chandra [Student-PECS]" userId="2731abff-1888-4545-9374-34aa9f89af3a" providerId="ADAL" clId="{1780A622-9EBB-4307-BA08-D238F183AEA8}" dt="2024-02-22T20:51:20.355" v="3877" actId="14100"/>
          <ac:picMkLst>
            <pc:docMk/>
            <pc:sldMk cId="3771377621" sldId="273"/>
            <ac:picMk id="3" creationId="{1448BB31-783C-8DC6-C431-CCAE3E821C9D}"/>
          </ac:picMkLst>
        </pc:picChg>
        <pc:picChg chg="mod">
          <ac:chgData name="Hrithik Chandra [Student-PECS]" userId="2731abff-1888-4545-9374-34aa9f89af3a" providerId="ADAL" clId="{1780A622-9EBB-4307-BA08-D238F183AEA8}" dt="2024-02-22T20:32:06.769" v="3610" actId="1076"/>
          <ac:picMkLst>
            <pc:docMk/>
            <pc:sldMk cId="3771377621" sldId="273"/>
            <ac:picMk id="4" creationId="{744B687E-7F7D-9219-EEBC-FCB540DC7FE5}"/>
          </ac:picMkLst>
        </pc:picChg>
        <pc:picChg chg="del mod">
          <ac:chgData name="Hrithik Chandra [Student-PECS]" userId="2731abff-1888-4545-9374-34aa9f89af3a" providerId="ADAL" clId="{1780A622-9EBB-4307-BA08-D238F183AEA8}" dt="2024-02-22T21:07:56.792" v="3947" actId="478"/>
          <ac:picMkLst>
            <pc:docMk/>
            <pc:sldMk cId="3771377621" sldId="273"/>
            <ac:picMk id="9" creationId="{A01C1F0B-F715-DD0C-7CA2-A7DD181B82F4}"/>
          </ac:picMkLst>
        </pc:picChg>
        <pc:picChg chg="mod">
          <ac:chgData name="Hrithik Chandra [Student-PECS]" userId="2731abff-1888-4545-9374-34aa9f89af3a" providerId="ADAL" clId="{1780A622-9EBB-4307-BA08-D238F183AEA8}" dt="2024-02-22T21:08:22.369" v="3950" actId="1076"/>
          <ac:picMkLst>
            <pc:docMk/>
            <pc:sldMk cId="3771377621" sldId="273"/>
            <ac:picMk id="12" creationId="{58C9AF75-0207-0C26-851A-0DBA9FC34B95}"/>
          </ac:picMkLst>
        </pc:picChg>
        <pc:picChg chg="mod">
          <ac:chgData name="Hrithik Chandra [Student-PECS]" userId="2731abff-1888-4545-9374-34aa9f89af3a" providerId="ADAL" clId="{1780A622-9EBB-4307-BA08-D238F183AEA8}" dt="2024-02-22T21:08:36.947" v="3952" actId="1076"/>
          <ac:picMkLst>
            <pc:docMk/>
            <pc:sldMk cId="3771377621" sldId="273"/>
            <ac:picMk id="13" creationId="{14B48EC9-F1EE-1808-8FA8-D6F1BEE84B57}"/>
          </ac:picMkLst>
        </pc:picChg>
      </pc:sldChg>
      <pc:sldChg chg="modSp new mod">
        <pc:chgData name="Hrithik Chandra [Student-PECS]" userId="2731abff-1888-4545-9374-34aa9f89af3a" providerId="ADAL" clId="{1780A622-9EBB-4307-BA08-D238F183AEA8}" dt="2024-02-25T00:38:04.477" v="12070"/>
        <pc:sldMkLst>
          <pc:docMk/>
          <pc:sldMk cId="3833575242" sldId="274"/>
        </pc:sldMkLst>
        <pc:spChg chg="mod">
          <ac:chgData name="Hrithik Chandra [Student-PECS]" userId="2731abff-1888-4545-9374-34aa9f89af3a" providerId="ADAL" clId="{1780A622-9EBB-4307-BA08-D238F183AEA8}" dt="2024-02-24T21:01:48.697" v="10221"/>
          <ac:spMkLst>
            <pc:docMk/>
            <pc:sldMk cId="3833575242" sldId="274"/>
            <ac:spMk id="2" creationId="{F9ADCC57-8F83-982F-1948-DC9DD7538F06}"/>
          </ac:spMkLst>
        </pc:spChg>
        <pc:spChg chg="mod">
          <ac:chgData name="Hrithik Chandra [Student-PECS]" userId="2731abff-1888-4545-9374-34aa9f89af3a" providerId="ADAL" clId="{1780A622-9EBB-4307-BA08-D238F183AEA8}" dt="2024-02-25T00:38:04.477" v="12070"/>
          <ac:spMkLst>
            <pc:docMk/>
            <pc:sldMk cId="3833575242" sldId="274"/>
            <ac:spMk id="3" creationId="{0EE1D8FC-72EB-94E2-532D-68B7097E4C23}"/>
          </ac:spMkLst>
        </pc:spChg>
      </pc:sldChg>
      <pc:sldChg chg="modSp new del mod">
        <pc:chgData name="Hrithik Chandra [Student-PECS]" userId="2731abff-1888-4545-9374-34aa9f89af3a" providerId="ADAL" clId="{1780A622-9EBB-4307-BA08-D238F183AEA8}" dt="2024-02-22T20:34:46.095" v="3730" actId="47"/>
        <pc:sldMkLst>
          <pc:docMk/>
          <pc:sldMk cId="3355428892" sldId="275"/>
        </pc:sldMkLst>
        <pc:spChg chg="mod">
          <ac:chgData name="Hrithik Chandra [Student-PECS]" userId="2731abff-1888-4545-9374-34aa9f89af3a" providerId="ADAL" clId="{1780A622-9EBB-4307-BA08-D238F183AEA8}" dt="2024-02-22T20:34:40.757" v="3728" actId="21"/>
          <ac:spMkLst>
            <pc:docMk/>
            <pc:sldMk cId="3355428892" sldId="275"/>
            <ac:spMk id="2" creationId="{671507C9-DDA7-F974-BDF3-6C3CBD7DA574}"/>
          </ac:spMkLst>
        </pc:spChg>
      </pc:sldChg>
      <pc:sldChg chg="modSp new del mod">
        <pc:chgData name="Hrithik Chandra [Student-PECS]" userId="2731abff-1888-4545-9374-34aa9f89af3a" providerId="ADAL" clId="{1780A622-9EBB-4307-BA08-D238F183AEA8}" dt="2024-02-22T20:35:04.486" v="3736" actId="47"/>
        <pc:sldMkLst>
          <pc:docMk/>
          <pc:sldMk cId="3328702747" sldId="276"/>
        </pc:sldMkLst>
        <pc:spChg chg="mod">
          <ac:chgData name="Hrithik Chandra [Student-PECS]" userId="2731abff-1888-4545-9374-34aa9f89af3a" providerId="ADAL" clId="{1780A622-9EBB-4307-BA08-D238F183AEA8}" dt="2024-02-22T20:35:00.625" v="3734" actId="21"/>
          <ac:spMkLst>
            <pc:docMk/>
            <pc:sldMk cId="3328702747" sldId="276"/>
            <ac:spMk id="2" creationId="{4DD40735-6FAC-D773-784F-0AB1BFFAE46B}"/>
          </ac:spMkLst>
        </pc:spChg>
      </pc:sldChg>
      <pc:sldChg chg="addSp delSp modSp new mod setBg delDesignElem chgLayout modNotesTx">
        <pc:chgData name="Hrithik Chandra [Student-PECS]" userId="2731abff-1888-4545-9374-34aa9f89af3a" providerId="ADAL" clId="{1780A622-9EBB-4307-BA08-D238F183AEA8}" dt="2024-02-29T22:51:26.214" v="22235" actId="120"/>
        <pc:sldMkLst>
          <pc:docMk/>
          <pc:sldMk cId="1001260613" sldId="277"/>
        </pc:sldMkLst>
        <pc:spChg chg="mod ord">
          <ac:chgData name="Hrithik Chandra [Student-PECS]" userId="2731abff-1888-4545-9374-34aa9f89af3a" providerId="ADAL" clId="{1780A622-9EBB-4307-BA08-D238F183AEA8}" dt="2024-02-29T22:51:26.214" v="22235" actId="120"/>
          <ac:spMkLst>
            <pc:docMk/>
            <pc:sldMk cId="1001260613" sldId="277"/>
            <ac:spMk id="2" creationId="{3B7FAEA9-8C89-F20C-BB92-AE797842394A}"/>
          </ac:spMkLst>
        </pc:spChg>
        <pc:spChg chg="mod">
          <ac:chgData name="Hrithik Chandra [Student-PECS]" userId="2731abff-1888-4545-9374-34aa9f89af3a" providerId="ADAL" clId="{1780A622-9EBB-4307-BA08-D238F183AEA8}" dt="2024-02-26T18:07:12.059" v="13617" actId="5793"/>
          <ac:spMkLst>
            <pc:docMk/>
            <pc:sldMk cId="1001260613" sldId="277"/>
            <ac:spMk id="3" creationId="{4FE82AE9-A0D9-8674-D2F3-D367350C7532}"/>
          </ac:spMkLst>
        </pc:spChg>
        <pc:spChg chg="add del mod">
          <ac:chgData name="Hrithik Chandra [Student-PECS]" userId="2731abff-1888-4545-9374-34aa9f89af3a" providerId="ADAL" clId="{1780A622-9EBB-4307-BA08-D238F183AEA8}" dt="2024-02-29T20:25:26.248" v="19984" actId="1032"/>
          <ac:spMkLst>
            <pc:docMk/>
            <pc:sldMk cId="1001260613" sldId="277"/>
            <ac:spMk id="5" creationId="{D2016174-31C3-12B3-522B-3EFFFD153E9D}"/>
          </ac:spMkLst>
        </pc:spChg>
        <pc:spChg chg="add del">
          <ac:chgData name="Hrithik Chandra [Student-PECS]" userId="2731abff-1888-4545-9374-34aa9f89af3a" providerId="ADAL" clId="{1780A622-9EBB-4307-BA08-D238F183AEA8}" dt="2024-02-29T20:51:40.238" v="20539" actId="6264"/>
          <ac:spMkLst>
            <pc:docMk/>
            <pc:sldMk cId="1001260613" sldId="277"/>
            <ac:spMk id="6" creationId="{955A2079-FA98-4876-80F0-72364A7D2EA4}"/>
          </ac:spMkLst>
        </pc:spChg>
        <pc:spChg chg="add del mod">
          <ac:chgData name="Hrithik Chandra [Student-PECS]" userId="2731abff-1888-4545-9374-34aa9f89af3a" providerId="ADAL" clId="{1780A622-9EBB-4307-BA08-D238F183AEA8}" dt="2024-02-29T20:51:40.238" v="20539" actId="6264"/>
          <ac:spMkLst>
            <pc:docMk/>
            <pc:sldMk cId="1001260613" sldId="277"/>
            <ac:spMk id="7" creationId="{7D24CC88-C1F3-57F4-2797-1C6C1E220D41}"/>
          </ac:spMkLst>
        </pc:spChg>
        <pc:spChg chg="add del mod">
          <ac:chgData name="Hrithik Chandra [Student-PECS]" userId="2731abff-1888-4545-9374-34aa9f89af3a" providerId="ADAL" clId="{1780A622-9EBB-4307-BA08-D238F183AEA8}" dt="2024-02-29T20:51:40.238" v="20539" actId="6264"/>
          <ac:spMkLst>
            <pc:docMk/>
            <pc:sldMk cId="1001260613" sldId="277"/>
            <ac:spMk id="8" creationId="{B0570370-938A-6982-553A-8AAA1B2B92D8}"/>
          </ac:spMkLst>
        </pc:spChg>
        <pc:spChg chg="add del">
          <ac:chgData name="Hrithik Chandra [Student-PECS]" userId="2731abff-1888-4545-9374-34aa9f89af3a" providerId="ADAL" clId="{1780A622-9EBB-4307-BA08-D238F183AEA8}" dt="2024-02-29T20:51:39.996" v="20538" actId="26606"/>
          <ac:spMkLst>
            <pc:docMk/>
            <pc:sldMk cId="1001260613" sldId="277"/>
            <ac:spMk id="10" creationId="{6C4028FD-8BAA-4A19-BFDE-594D991B7552}"/>
          </ac:spMkLst>
        </pc:spChg>
        <pc:graphicFrameChg chg="add del modGraphic">
          <ac:chgData name="Hrithik Chandra [Student-PECS]" userId="2731abff-1888-4545-9374-34aa9f89af3a" providerId="ADAL" clId="{1780A622-9EBB-4307-BA08-D238F183AEA8}" dt="2024-02-29T20:25:20.615" v="19983" actId="1032"/>
          <ac:graphicFrameMkLst>
            <pc:docMk/>
            <pc:sldMk cId="1001260613" sldId="277"/>
            <ac:graphicFrameMk id="3" creationId="{57146532-2996-0E84-2358-13CB87915C1E}"/>
          </ac:graphicFrameMkLst>
        </pc:graphicFrameChg>
        <pc:graphicFrameChg chg="add mod ord modGraphic">
          <ac:chgData name="Hrithik Chandra [Student-PECS]" userId="2731abff-1888-4545-9374-34aa9f89af3a" providerId="ADAL" clId="{1780A622-9EBB-4307-BA08-D238F183AEA8}" dt="2024-02-29T22:26:08.252" v="21889" actId="2084"/>
          <ac:graphicFrameMkLst>
            <pc:docMk/>
            <pc:sldMk cId="1001260613" sldId="277"/>
            <ac:graphicFrameMk id="4" creationId="{E15CFE22-7808-32A4-1CE2-1575D50B85AF}"/>
          </ac:graphicFrameMkLst>
        </pc:graphicFrameChg>
      </pc:sldChg>
      <pc:sldChg chg="new del">
        <pc:chgData name="Hrithik Chandra [Student-PECS]" userId="2731abff-1888-4545-9374-34aa9f89af3a" providerId="ADAL" clId="{1780A622-9EBB-4307-BA08-D238F183AEA8}" dt="2024-02-22T20:34:29.813" v="3726" actId="680"/>
        <pc:sldMkLst>
          <pc:docMk/>
          <pc:sldMk cId="4052516655" sldId="277"/>
        </pc:sldMkLst>
      </pc:sldChg>
      <pc:sldChg chg="modSp new mod ord setBg modNotesTx">
        <pc:chgData name="Hrithik Chandra [Student-PECS]" userId="2731abff-1888-4545-9374-34aa9f89af3a" providerId="ADAL" clId="{1780A622-9EBB-4307-BA08-D238F183AEA8}" dt="2024-02-29T22:53:48.670" v="22277" actId="2711"/>
        <pc:sldMkLst>
          <pc:docMk/>
          <pc:sldMk cId="1865437991" sldId="278"/>
        </pc:sldMkLst>
        <pc:spChg chg="mod">
          <ac:chgData name="Hrithik Chandra [Student-PECS]" userId="2731abff-1888-4545-9374-34aa9f89af3a" providerId="ADAL" clId="{1780A622-9EBB-4307-BA08-D238F183AEA8}" dt="2024-02-29T22:53:48.670" v="22277" actId="2711"/>
          <ac:spMkLst>
            <pc:docMk/>
            <pc:sldMk cId="1865437991" sldId="278"/>
            <ac:spMk id="2" creationId="{A1FC24AF-E7A6-8F47-AB79-18D970C4DEA5}"/>
          </ac:spMkLst>
        </pc:spChg>
        <pc:spChg chg="mod">
          <ac:chgData name="Hrithik Chandra [Student-PECS]" userId="2731abff-1888-4545-9374-34aa9f89af3a" providerId="ADAL" clId="{1780A622-9EBB-4307-BA08-D238F183AEA8}" dt="2024-02-28T17:10:05.984" v="15817" actId="20577"/>
          <ac:spMkLst>
            <pc:docMk/>
            <pc:sldMk cId="1865437991" sldId="278"/>
            <ac:spMk id="3" creationId="{31CA8627-89B6-F183-507F-51FD1D11259B}"/>
          </ac:spMkLst>
        </pc:spChg>
        <pc:spChg chg="mod">
          <ac:chgData name="Hrithik Chandra [Student-PECS]" userId="2731abff-1888-4545-9374-34aa9f89af3a" providerId="ADAL" clId="{1780A622-9EBB-4307-BA08-D238F183AEA8}" dt="2024-02-28T20:44:45.030" v="18650" actId="27636"/>
          <ac:spMkLst>
            <pc:docMk/>
            <pc:sldMk cId="1865437991" sldId="278"/>
            <ac:spMk id="38" creationId="{ABC47DF1-2401-76A5-E584-AD47DEA1B492}"/>
          </ac:spMkLst>
        </pc:spChg>
        <pc:picChg chg="mod">
          <ac:chgData name="Hrithik Chandra [Student-PECS]" userId="2731abff-1888-4545-9374-34aa9f89af3a" providerId="ADAL" clId="{1780A622-9EBB-4307-BA08-D238F183AEA8}" dt="2024-02-28T20:45:04.782" v="18653" actId="1076"/>
          <ac:picMkLst>
            <pc:docMk/>
            <pc:sldMk cId="1865437991" sldId="278"/>
            <ac:picMk id="4" creationId="{05BEC16F-F430-6CB8-607E-D56131F2E284}"/>
          </ac:picMkLst>
        </pc:picChg>
        <pc:picChg chg="mod">
          <ac:chgData name="Hrithik Chandra [Student-PECS]" userId="2731abff-1888-4545-9374-34aa9f89af3a" providerId="ADAL" clId="{1780A622-9EBB-4307-BA08-D238F183AEA8}" dt="2024-02-28T20:45:08.635" v="18654" actId="1076"/>
          <ac:picMkLst>
            <pc:docMk/>
            <pc:sldMk cId="1865437991" sldId="278"/>
            <ac:picMk id="5" creationId="{8C04A8D8-31E2-F58C-5F79-43DF7C3B00CD}"/>
          </ac:picMkLst>
        </pc:picChg>
        <pc:picChg chg="mod">
          <ac:chgData name="Hrithik Chandra [Student-PECS]" userId="2731abff-1888-4545-9374-34aa9f89af3a" providerId="ADAL" clId="{1780A622-9EBB-4307-BA08-D238F183AEA8}" dt="2024-02-28T20:45:11.592" v="18655" actId="1076"/>
          <ac:picMkLst>
            <pc:docMk/>
            <pc:sldMk cId="1865437991" sldId="278"/>
            <ac:picMk id="6" creationId="{C22B794B-2A53-66B5-B30D-76F828811C0E}"/>
          </ac:picMkLst>
        </pc:picChg>
      </pc:sldChg>
      <pc:sldChg chg="new del">
        <pc:chgData name="Hrithik Chandra [Student-PECS]" userId="2731abff-1888-4545-9374-34aa9f89af3a" providerId="ADAL" clId="{1780A622-9EBB-4307-BA08-D238F183AEA8}" dt="2024-02-22T20:34:53.114" v="3732" actId="680"/>
        <pc:sldMkLst>
          <pc:docMk/>
          <pc:sldMk cId="3536876408" sldId="278"/>
        </pc:sldMkLst>
      </pc:sldChg>
      <pc:sldChg chg="new del">
        <pc:chgData name="Hrithik Chandra [Student-PECS]" userId="2731abff-1888-4545-9374-34aa9f89af3a" providerId="ADAL" clId="{1780A622-9EBB-4307-BA08-D238F183AEA8}" dt="2024-02-22T20:37:29.142" v="3748" actId="47"/>
        <pc:sldMkLst>
          <pc:docMk/>
          <pc:sldMk cId="2014405511" sldId="279"/>
        </pc:sldMkLst>
      </pc:sldChg>
      <pc:sldChg chg="modSp new mod ord">
        <pc:chgData name="Hrithik Chandra [Student-PECS]" userId="2731abff-1888-4545-9374-34aa9f89af3a" providerId="ADAL" clId="{1780A622-9EBB-4307-BA08-D238F183AEA8}" dt="2024-02-29T22:48:51.492" v="22176" actId="207"/>
        <pc:sldMkLst>
          <pc:docMk/>
          <pc:sldMk cId="2983851579" sldId="279"/>
        </pc:sldMkLst>
        <pc:spChg chg="mod">
          <ac:chgData name="Hrithik Chandra [Student-PECS]" userId="2731abff-1888-4545-9374-34aa9f89af3a" providerId="ADAL" clId="{1780A622-9EBB-4307-BA08-D238F183AEA8}" dt="2024-02-29T22:48:35.756" v="22174" actId="207"/>
          <ac:spMkLst>
            <pc:docMk/>
            <pc:sldMk cId="2983851579" sldId="279"/>
            <ac:spMk id="2" creationId="{501B569B-560C-1A46-2BE5-28EE09D6D202}"/>
          </ac:spMkLst>
        </pc:spChg>
        <pc:spChg chg="mod">
          <ac:chgData name="Hrithik Chandra [Student-PECS]" userId="2731abff-1888-4545-9374-34aa9f89af3a" providerId="ADAL" clId="{1780A622-9EBB-4307-BA08-D238F183AEA8}" dt="2024-02-29T22:48:51.492" v="22176" actId="207"/>
          <ac:spMkLst>
            <pc:docMk/>
            <pc:sldMk cId="2983851579" sldId="279"/>
            <ac:spMk id="3" creationId="{759E58FA-6B9A-939A-0F38-01967EA19DEE}"/>
          </ac:spMkLst>
        </pc:spChg>
      </pc:sldChg>
      <pc:sldChg chg="addSp delSp modSp new del mod setBg delDesignElem">
        <pc:chgData name="Hrithik Chandra [Student-PECS]" userId="2731abff-1888-4545-9374-34aa9f89af3a" providerId="ADAL" clId="{1780A622-9EBB-4307-BA08-D238F183AEA8}" dt="2024-02-24T17:22:43.879" v="5086" actId="47"/>
        <pc:sldMkLst>
          <pc:docMk/>
          <pc:sldMk cId="3052516671" sldId="280"/>
        </pc:sldMkLst>
        <pc:spChg chg="mod">
          <ac:chgData name="Hrithik Chandra [Student-PECS]" userId="2731abff-1888-4545-9374-34aa9f89af3a" providerId="ADAL" clId="{1780A622-9EBB-4307-BA08-D238F183AEA8}" dt="2024-02-22T20:59:24.904" v="3918" actId="26606"/>
          <ac:spMkLst>
            <pc:docMk/>
            <pc:sldMk cId="3052516671" sldId="280"/>
            <ac:spMk id="2" creationId="{80A307BC-0968-8C49-619A-4B13C2061097}"/>
          </ac:spMkLst>
        </pc:spChg>
        <pc:spChg chg="add del">
          <ac:chgData name="Hrithik Chandra [Student-PECS]" userId="2731abff-1888-4545-9374-34aa9f89af3a" providerId="ADAL" clId="{1780A622-9EBB-4307-BA08-D238F183AEA8}" dt="2024-02-22T20:59:10.456" v="3913" actId="26606"/>
          <ac:spMkLst>
            <pc:docMk/>
            <pc:sldMk cId="3052516671" sldId="280"/>
            <ac:spMk id="12" creationId="{D12DDE76-C203-4047-9998-63900085B5E8}"/>
          </ac:spMkLst>
        </pc:spChg>
        <pc:spChg chg="add del">
          <ac:chgData name="Hrithik Chandra [Student-PECS]" userId="2731abff-1888-4545-9374-34aa9f89af3a" providerId="ADAL" clId="{1780A622-9EBB-4307-BA08-D238F183AEA8}" dt="2024-02-22T20:59:24.904" v="3918" actId="26606"/>
          <ac:spMkLst>
            <pc:docMk/>
            <pc:sldMk cId="3052516671" sldId="280"/>
            <ac:spMk id="17" creationId="{665DBBEF-238B-476B-96AB-8AAC3224ECEA}"/>
          </ac:spMkLst>
        </pc:spChg>
        <pc:spChg chg="add del">
          <ac:chgData name="Hrithik Chandra [Student-PECS]" userId="2731abff-1888-4545-9374-34aa9f89af3a" providerId="ADAL" clId="{1780A622-9EBB-4307-BA08-D238F183AEA8}" dt="2024-02-22T20:59:24.904" v="3918" actId="26606"/>
          <ac:spMkLst>
            <pc:docMk/>
            <pc:sldMk cId="3052516671" sldId="280"/>
            <ac:spMk id="19" creationId="{3FCFB1DE-0B7E-48CC-BA90-B2AB0889F9D6}"/>
          </ac:spMkLst>
        </pc:spChg>
        <pc:spChg chg="add del">
          <ac:chgData name="Hrithik Chandra [Student-PECS]" userId="2731abff-1888-4545-9374-34aa9f89af3a" providerId="ADAL" clId="{1780A622-9EBB-4307-BA08-D238F183AEA8}" dt="2024-02-23T10:09:03.964" v="4029"/>
          <ac:spMkLst>
            <pc:docMk/>
            <pc:sldMk cId="3052516671" sldId="280"/>
            <ac:spMk id="24" creationId="{D12DDE76-C203-4047-9998-63900085B5E8}"/>
          </ac:spMkLst>
        </pc:spChg>
        <pc:picChg chg="add mod modCrop">
          <ac:chgData name="Hrithik Chandra [Student-PECS]" userId="2731abff-1888-4545-9374-34aa9f89af3a" providerId="ADAL" clId="{1780A622-9EBB-4307-BA08-D238F183AEA8}" dt="2024-02-23T10:09:52.631" v="4036" actId="732"/>
          <ac:picMkLst>
            <pc:docMk/>
            <pc:sldMk cId="3052516671" sldId="280"/>
            <ac:picMk id="7" creationId="{D747B0E6-798B-3568-8A4D-9F48DDE90819}"/>
          </ac:picMkLst>
        </pc:picChg>
      </pc:sldChg>
      <pc:sldChg chg="addSp delSp modSp add del mod ord">
        <pc:chgData name="Hrithik Chandra [Student-PECS]" userId="2731abff-1888-4545-9374-34aa9f89af3a" providerId="ADAL" clId="{1780A622-9EBB-4307-BA08-D238F183AEA8}" dt="2024-02-29T11:13:03.064" v="18979" actId="47"/>
        <pc:sldMkLst>
          <pc:docMk/>
          <pc:sldMk cId="4217114002" sldId="281"/>
        </pc:sldMkLst>
        <pc:spChg chg="mod">
          <ac:chgData name="Hrithik Chandra [Student-PECS]" userId="2731abff-1888-4545-9374-34aa9f89af3a" providerId="ADAL" clId="{1780A622-9EBB-4307-BA08-D238F183AEA8}" dt="2024-02-24T21:01:48.697" v="10221"/>
          <ac:spMkLst>
            <pc:docMk/>
            <pc:sldMk cId="4217114002" sldId="281"/>
            <ac:spMk id="2" creationId="{F9ADCC57-8F83-982F-1948-DC9DD7538F06}"/>
          </ac:spMkLst>
        </pc:spChg>
        <pc:spChg chg="add del mod">
          <ac:chgData name="Hrithik Chandra [Student-PECS]" userId="2731abff-1888-4545-9374-34aa9f89af3a" providerId="ADAL" clId="{1780A622-9EBB-4307-BA08-D238F183AEA8}" dt="2024-02-27T20:30:53.625" v="13832" actId="3680"/>
          <ac:spMkLst>
            <pc:docMk/>
            <pc:sldMk cId="4217114002" sldId="281"/>
            <ac:spMk id="3" creationId="{0EE1D8FC-72EB-94E2-532D-68B7097E4C23}"/>
          </ac:spMkLst>
        </pc:spChg>
        <pc:spChg chg="add mod">
          <ac:chgData name="Hrithik Chandra [Student-PECS]" userId="2731abff-1888-4545-9374-34aa9f89af3a" providerId="ADAL" clId="{1780A622-9EBB-4307-BA08-D238F183AEA8}" dt="2024-02-27T20:33:23.922" v="13849" actId="767"/>
          <ac:spMkLst>
            <pc:docMk/>
            <pc:sldMk cId="4217114002" sldId="281"/>
            <ac:spMk id="7" creationId="{5BD8812F-411B-378E-18C4-A21BD3A2A32E}"/>
          </ac:spMkLst>
        </pc:spChg>
        <pc:spChg chg="add del mod">
          <ac:chgData name="Hrithik Chandra [Student-PECS]" userId="2731abff-1888-4545-9374-34aa9f89af3a" providerId="ADAL" clId="{1780A622-9EBB-4307-BA08-D238F183AEA8}" dt="2024-02-27T20:33:57.358" v="13857"/>
          <ac:spMkLst>
            <pc:docMk/>
            <pc:sldMk cId="4217114002" sldId="281"/>
            <ac:spMk id="8" creationId="{38D872FE-E73C-5771-63E0-6AE126803F6E}"/>
          </ac:spMkLst>
        </pc:spChg>
        <pc:spChg chg="add del mod">
          <ac:chgData name="Hrithik Chandra [Student-PECS]" userId="2731abff-1888-4545-9374-34aa9f89af3a" providerId="ADAL" clId="{1780A622-9EBB-4307-BA08-D238F183AEA8}" dt="2024-02-28T20:35:44.604" v="18613" actId="478"/>
          <ac:spMkLst>
            <pc:docMk/>
            <pc:sldMk cId="4217114002" sldId="281"/>
            <ac:spMk id="9" creationId="{11599423-D7D5-EA6F-8110-BB996EB7F03D}"/>
          </ac:spMkLst>
        </pc:spChg>
        <pc:spChg chg="add mod">
          <ac:chgData name="Hrithik Chandra [Student-PECS]" userId="2731abff-1888-4545-9374-34aa9f89af3a" providerId="ADAL" clId="{1780A622-9EBB-4307-BA08-D238F183AEA8}" dt="2024-02-28T20:36:20.079" v="18618"/>
          <ac:spMkLst>
            <pc:docMk/>
            <pc:sldMk cId="4217114002" sldId="281"/>
            <ac:spMk id="11" creationId="{A644D558-4098-1DF5-904D-87588F76B2A7}"/>
          </ac:spMkLst>
        </pc:spChg>
        <pc:graphicFrameChg chg="add mod">
          <ac:chgData name="Hrithik Chandra [Student-PECS]" userId="2731abff-1888-4545-9374-34aa9f89af3a" providerId="ADAL" clId="{1780A622-9EBB-4307-BA08-D238F183AEA8}" dt="2024-02-27T20:30:27.452" v="13824"/>
          <ac:graphicFrameMkLst>
            <pc:docMk/>
            <pc:sldMk cId="4217114002" sldId="281"/>
            <ac:graphicFrameMk id="4" creationId="{3EF05503-370D-36E7-283E-0487EE15139D}"/>
          </ac:graphicFrameMkLst>
        </pc:graphicFrameChg>
        <pc:graphicFrameChg chg="add del mod ord modGraphic">
          <ac:chgData name="Hrithik Chandra [Student-PECS]" userId="2731abff-1888-4545-9374-34aa9f89af3a" providerId="ADAL" clId="{1780A622-9EBB-4307-BA08-D238F183AEA8}" dt="2024-02-28T20:35:33.355" v="18610" actId="478"/>
          <ac:graphicFrameMkLst>
            <pc:docMk/>
            <pc:sldMk cId="4217114002" sldId="281"/>
            <ac:graphicFrameMk id="5" creationId="{2B8E3D12-6E56-04E8-44FD-3FCF98A589EA}"/>
          </ac:graphicFrameMkLst>
        </pc:graphicFrameChg>
        <pc:graphicFrameChg chg="add del mod">
          <ac:chgData name="Hrithik Chandra [Student-PECS]" userId="2731abff-1888-4545-9374-34aa9f89af3a" providerId="ADAL" clId="{1780A622-9EBB-4307-BA08-D238F183AEA8}" dt="2024-02-27T20:33:04.387" v="13845" actId="21"/>
          <ac:graphicFrameMkLst>
            <pc:docMk/>
            <pc:sldMk cId="4217114002" sldId="281"/>
            <ac:graphicFrameMk id="6" creationId="{28822AB9-D211-BF54-1B0C-1B44C1F784B7}"/>
          </ac:graphicFrameMkLst>
        </pc:graphicFrameChg>
        <pc:graphicFrameChg chg="add mod modGraphic">
          <ac:chgData name="Hrithik Chandra [Student-PECS]" userId="2731abff-1888-4545-9374-34aa9f89af3a" providerId="ADAL" clId="{1780A622-9EBB-4307-BA08-D238F183AEA8}" dt="2024-02-28T20:39:05.519" v="18632" actId="1076"/>
          <ac:graphicFrameMkLst>
            <pc:docMk/>
            <pc:sldMk cId="4217114002" sldId="281"/>
            <ac:graphicFrameMk id="12" creationId="{6F9FCF10-D082-218C-57C8-9CD701D05B01}"/>
          </ac:graphicFrameMkLst>
        </pc:graphicFrameChg>
      </pc:sldChg>
      <pc:sldChg chg="addSp delSp modSp add del mod">
        <pc:chgData name="Hrithik Chandra [Student-PECS]" userId="2731abff-1888-4545-9374-34aa9f89af3a" providerId="ADAL" clId="{1780A622-9EBB-4307-BA08-D238F183AEA8}" dt="2024-02-23T10:09:02.408" v="4022" actId="2890"/>
        <pc:sldMkLst>
          <pc:docMk/>
          <pc:sldMk cId="753662576" sldId="282"/>
        </pc:sldMkLst>
        <pc:spChg chg="mod">
          <ac:chgData name="Hrithik Chandra [Student-PECS]" userId="2731abff-1888-4545-9374-34aa9f89af3a" providerId="ADAL" clId="{1780A622-9EBB-4307-BA08-D238F183AEA8}" dt="2024-02-23T10:09:00.803" v="4018"/>
          <ac:spMkLst>
            <pc:docMk/>
            <pc:sldMk cId="753662576" sldId="282"/>
            <ac:spMk id="2" creationId="{7DFB14A2-4EA5-17E7-FC7B-D6CD85559E26}"/>
          </ac:spMkLst>
        </pc:spChg>
        <pc:picChg chg="add del">
          <ac:chgData name="Hrithik Chandra [Student-PECS]" userId="2731abff-1888-4545-9374-34aa9f89af3a" providerId="ADAL" clId="{1780A622-9EBB-4307-BA08-D238F183AEA8}" dt="2024-02-23T10:09:01.111" v="4019" actId="478"/>
          <ac:picMkLst>
            <pc:docMk/>
            <pc:sldMk cId="753662576" sldId="282"/>
            <ac:picMk id="3" creationId="{A190EF64-DFEE-EE6B-0BA7-6B799DC00D8C}"/>
          </ac:picMkLst>
        </pc:picChg>
        <pc:picChg chg="add del">
          <ac:chgData name="Hrithik Chandra [Student-PECS]" userId="2731abff-1888-4545-9374-34aa9f89af3a" providerId="ADAL" clId="{1780A622-9EBB-4307-BA08-D238F183AEA8}" dt="2024-02-23T10:09:01.871" v="4021" actId="478"/>
          <ac:picMkLst>
            <pc:docMk/>
            <pc:sldMk cId="753662576" sldId="282"/>
            <ac:picMk id="5" creationId="{D1A34468-071C-EA19-005C-F1065E98D8E9}"/>
          </ac:picMkLst>
        </pc:picChg>
      </pc:sldChg>
      <pc:sldChg chg="modSp add del mod">
        <pc:chgData name="Hrithik Chandra [Student-PECS]" userId="2731abff-1888-4545-9374-34aa9f89af3a" providerId="ADAL" clId="{1780A622-9EBB-4307-BA08-D238F183AEA8}" dt="2024-02-23T10:27:32.211" v="4365" actId="47"/>
        <pc:sldMkLst>
          <pc:docMk/>
          <pc:sldMk cId="2188509622" sldId="282"/>
        </pc:sldMkLst>
        <pc:spChg chg="mod">
          <ac:chgData name="Hrithik Chandra [Student-PECS]" userId="2731abff-1888-4545-9374-34aa9f89af3a" providerId="ADAL" clId="{1780A622-9EBB-4307-BA08-D238F183AEA8}" dt="2024-02-23T10:26:39.989" v="4361" actId="1076"/>
          <ac:spMkLst>
            <pc:docMk/>
            <pc:sldMk cId="2188509622" sldId="282"/>
            <ac:spMk id="2" creationId="{501B569B-560C-1A46-2BE5-28EE09D6D202}"/>
          </ac:spMkLst>
        </pc:spChg>
        <pc:spChg chg="mod">
          <ac:chgData name="Hrithik Chandra [Student-PECS]" userId="2731abff-1888-4545-9374-34aa9f89af3a" providerId="ADAL" clId="{1780A622-9EBB-4307-BA08-D238F183AEA8}" dt="2024-02-23T10:27:01.899" v="4364" actId="21"/>
          <ac:spMkLst>
            <pc:docMk/>
            <pc:sldMk cId="2188509622" sldId="282"/>
            <ac:spMk id="3" creationId="{759E58FA-6B9A-939A-0F38-01967EA19DEE}"/>
          </ac:spMkLst>
        </pc:spChg>
      </pc:sldChg>
      <pc:sldChg chg="modSp add mod">
        <pc:chgData name="Hrithik Chandra [Student-PECS]" userId="2731abff-1888-4545-9374-34aa9f89af3a" providerId="ADAL" clId="{1780A622-9EBB-4307-BA08-D238F183AEA8}" dt="2024-02-24T21:01:49.887" v="10223"/>
        <pc:sldMkLst>
          <pc:docMk/>
          <pc:sldMk cId="3659277035" sldId="282"/>
        </pc:sldMkLst>
        <pc:spChg chg="mod">
          <ac:chgData name="Hrithik Chandra [Student-PECS]" userId="2731abff-1888-4545-9374-34aa9f89af3a" providerId="ADAL" clId="{1780A622-9EBB-4307-BA08-D238F183AEA8}" dt="2024-02-24T21:01:48.697" v="10221"/>
          <ac:spMkLst>
            <pc:docMk/>
            <pc:sldMk cId="3659277035" sldId="282"/>
            <ac:spMk id="2" creationId="{501B569B-560C-1A46-2BE5-28EE09D6D202}"/>
          </ac:spMkLst>
        </pc:spChg>
        <pc:spChg chg="mod">
          <ac:chgData name="Hrithik Chandra [Student-PECS]" userId="2731abff-1888-4545-9374-34aa9f89af3a" providerId="ADAL" clId="{1780A622-9EBB-4307-BA08-D238F183AEA8}" dt="2024-02-24T21:01:49.887" v="10223"/>
          <ac:spMkLst>
            <pc:docMk/>
            <pc:sldMk cId="3659277035" sldId="282"/>
            <ac:spMk id="3" creationId="{759E58FA-6B9A-939A-0F38-01967EA19DEE}"/>
          </ac:spMkLst>
        </pc:spChg>
      </pc:sldChg>
      <pc:sldChg chg="modSp add mod ord">
        <pc:chgData name="Hrithik Chandra [Student-PECS]" userId="2731abff-1888-4545-9374-34aa9f89af3a" providerId="ADAL" clId="{1780A622-9EBB-4307-BA08-D238F183AEA8}" dt="2024-02-25T00:38:04.477" v="12070"/>
        <pc:sldMkLst>
          <pc:docMk/>
          <pc:sldMk cId="3655680839" sldId="283"/>
        </pc:sldMkLst>
        <pc:spChg chg="mod">
          <ac:chgData name="Hrithik Chandra [Student-PECS]" userId="2731abff-1888-4545-9374-34aa9f89af3a" providerId="ADAL" clId="{1780A622-9EBB-4307-BA08-D238F183AEA8}" dt="2024-02-25T00:38:04.477" v="12070"/>
          <ac:spMkLst>
            <pc:docMk/>
            <pc:sldMk cId="3655680839" sldId="283"/>
            <ac:spMk id="2" creationId="{501B569B-560C-1A46-2BE5-28EE09D6D202}"/>
          </ac:spMkLst>
        </pc:spChg>
        <pc:spChg chg="mod">
          <ac:chgData name="Hrithik Chandra [Student-PECS]" userId="2731abff-1888-4545-9374-34aa9f89af3a" providerId="ADAL" clId="{1780A622-9EBB-4307-BA08-D238F183AEA8}" dt="2024-02-24T20:22:18.632" v="9836" actId="27636"/>
          <ac:spMkLst>
            <pc:docMk/>
            <pc:sldMk cId="3655680839" sldId="283"/>
            <ac:spMk id="3" creationId="{759E58FA-6B9A-939A-0F38-01967EA19DEE}"/>
          </ac:spMkLst>
        </pc:spChg>
      </pc:sldChg>
      <pc:sldChg chg="modSp add mod ord">
        <pc:chgData name="Hrithik Chandra [Student-PECS]" userId="2731abff-1888-4545-9374-34aa9f89af3a" providerId="ADAL" clId="{1780A622-9EBB-4307-BA08-D238F183AEA8}" dt="2024-02-24T21:01:48.697" v="10221"/>
        <pc:sldMkLst>
          <pc:docMk/>
          <pc:sldMk cId="3212418152" sldId="284"/>
        </pc:sldMkLst>
        <pc:spChg chg="mod">
          <ac:chgData name="Hrithik Chandra [Student-PECS]" userId="2731abff-1888-4545-9374-34aa9f89af3a" providerId="ADAL" clId="{1780A622-9EBB-4307-BA08-D238F183AEA8}" dt="2024-02-24T21:01:48.697" v="10221"/>
          <ac:spMkLst>
            <pc:docMk/>
            <pc:sldMk cId="3212418152" sldId="284"/>
            <ac:spMk id="2" creationId="{501B569B-560C-1A46-2BE5-28EE09D6D202}"/>
          </ac:spMkLst>
        </pc:spChg>
        <pc:spChg chg="mod">
          <ac:chgData name="Hrithik Chandra [Student-PECS]" userId="2731abff-1888-4545-9374-34aa9f89af3a" providerId="ADAL" clId="{1780A622-9EBB-4307-BA08-D238F183AEA8}" dt="2024-02-23T11:16:54.307" v="4804" actId="6549"/>
          <ac:spMkLst>
            <pc:docMk/>
            <pc:sldMk cId="3212418152" sldId="284"/>
            <ac:spMk id="3" creationId="{759E58FA-6B9A-939A-0F38-01967EA19DEE}"/>
          </ac:spMkLst>
        </pc:spChg>
      </pc:sldChg>
      <pc:sldChg chg="addSp delSp modSp mod setBg delDesignElem chgLayout modNotesTx">
        <pc:chgData name="Hrithik Chandra [Student-PECS]" userId="2731abff-1888-4545-9374-34aa9f89af3a" providerId="ADAL" clId="{1780A622-9EBB-4307-BA08-D238F183AEA8}" dt="2024-02-29T21:47:53.782" v="21572" actId="1076"/>
        <pc:sldMkLst>
          <pc:docMk/>
          <pc:sldMk cId="3842472422" sldId="285"/>
        </pc:sldMkLst>
        <pc:spChg chg="mod ord">
          <ac:chgData name="Hrithik Chandra [Student-PECS]" userId="2731abff-1888-4545-9374-34aa9f89af3a" providerId="ADAL" clId="{1780A622-9EBB-4307-BA08-D238F183AEA8}" dt="2024-02-28T19:02:19.566" v="16980" actId="1076"/>
          <ac:spMkLst>
            <pc:docMk/>
            <pc:sldMk cId="3842472422" sldId="285"/>
            <ac:spMk id="2" creationId="{80A307BC-0968-8C49-619A-4B13C2061097}"/>
          </ac:spMkLst>
        </pc:spChg>
        <pc:spChg chg="del mod">
          <ac:chgData name="Hrithik Chandra [Student-PECS]" userId="2731abff-1888-4545-9374-34aa9f89af3a" providerId="ADAL" clId="{1780A622-9EBB-4307-BA08-D238F183AEA8}" dt="2024-02-28T18:37:08.271" v="16567" actId="478"/>
          <ac:spMkLst>
            <pc:docMk/>
            <pc:sldMk cId="3842472422" sldId="285"/>
            <ac:spMk id="3" creationId="{C0DC33DD-3B64-2A53-7E37-6CBBF3E21727}"/>
          </ac:spMkLst>
        </pc:spChg>
        <pc:spChg chg="add del mod">
          <ac:chgData name="Hrithik Chandra [Student-PECS]" userId="2731abff-1888-4545-9374-34aa9f89af3a" providerId="ADAL" clId="{1780A622-9EBB-4307-BA08-D238F183AEA8}" dt="2024-02-28T18:40:41.834" v="16629" actId="6264"/>
          <ac:spMkLst>
            <pc:docMk/>
            <pc:sldMk cId="3842472422" sldId="285"/>
            <ac:spMk id="4" creationId="{064C8F12-DD20-B1DB-8EF2-A8DD8355AA87}"/>
          </ac:spMkLst>
        </pc:spChg>
        <pc:spChg chg="add mod ord">
          <ac:chgData name="Hrithik Chandra [Student-PECS]" userId="2731abff-1888-4545-9374-34aa9f89af3a" providerId="ADAL" clId="{1780A622-9EBB-4307-BA08-D238F183AEA8}" dt="2024-02-28T19:02:13.339" v="16979" actId="14100"/>
          <ac:spMkLst>
            <pc:docMk/>
            <pc:sldMk cId="3842472422" sldId="285"/>
            <ac:spMk id="5" creationId="{62616365-1F94-8DA4-7B5D-066B06A855E3}"/>
          </ac:spMkLst>
        </pc:spChg>
        <pc:spChg chg="mod">
          <ac:chgData name="Hrithik Chandra [Student-PECS]" userId="2731abff-1888-4545-9374-34aa9f89af3a" providerId="ADAL" clId="{1780A622-9EBB-4307-BA08-D238F183AEA8}" dt="2024-02-24T20:55:03.453" v="10099" actId="27636"/>
          <ac:spMkLst>
            <pc:docMk/>
            <pc:sldMk cId="3842472422" sldId="285"/>
            <ac:spMk id="5" creationId="{FD3E728F-6643-D0B6-C99B-448350B22635}"/>
          </ac:spMkLst>
        </pc:spChg>
        <pc:spChg chg="add del">
          <ac:chgData name="Hrithik Chandra [Student-PECS]" userId="2731abff-1888-4545-9374-34aa9f89af3a" providerId="ADAL" clId="{1780A622-9EBB-4307-BA08-D238F183AEA8}" dt="2024-02-24T20:26:29.107" v="9887" actId="26606"/>
          <ac:spMkLst>
            <pc:docMk/>
            <pc:sldMk cId="3842472422" sldId="285"/>
            <ac:spMk id="9" creationId="{58762F36-23F1-402B-9569-2088715549CF}"/>
          </ac:spMkLst>
        </pc:spChg>
        <pc:spChg chg="add del">
          <ac:chgData name="Hrithik Chandra [Student-PECS]" userId="2731abff-1888-4545-9374-34aa9f89af3a" providerId="ADAL" clId="{1780A622-9EBB-4307-BA08-D238F183AEA8}" dt="2024-02-24T20:26:29.107" v="9887" actId="26606"/>
          <ac:spMkLst>
            <pc:docMk/>
            <pc:sldMk cId="3842472422" sldId="285"/>
            <ac:spMk id="10" creationId="{D0B40B99-629D-4270-B4A1-139276DADC80}"/>
          </ac:spMkLst>
        </pc:spChg>
        <pc:spChg chg="add del">
          <ac:chgData name="Hrithik Chandra [Student-PECS]" userId="2731abff-1888-4545-9374-34aa9f89af3a" providerId="ADAL" clId="{1780A622-9EBB-4307-BA08-D238F183AEA8}" dt="2024-02-25T00:37:58.142" v="12068"/>
          <ac:spMkLst>
            <pc:docMk/>
            <pc:sldMk cId="3842472422" sldId="285"/>
            <ac:spMk id="11" creationId="{12609869-9E80-471B-A487-A53288E0E791}"/>
          </ac:spMkLst>
        </pc:spChg>
        <pc:spChg chg="add del">
          <ac:chgData name="Hrithik Chandra [Student-PECS]" userId="2731abff-1888-4545-9374-34aa9f89af3a" providerId="ADAL" clId="{1780A622-9EBB-4307-BA08-D238F183AEA8}" dt="2024-02-24T20:19:14.391" v="9783" actId="26606"/>
          <ac:spMkLst>
            <pc:docMk/>
            <pc:sldMk cId="3842472422" sldId="285"/>
            <ac:spMk id="12" creationId="{1660E788-AFA9-4A1B-9991-6AA74632A15B}"/>
          </ac:spMkLst>
        </pc:spChg>
        <pc:spChg chg="add del">
          <ac:chgData name="Hrithik Chandra [Student-PECS]" userId="2731abff-1888-4545-9374-34aa9f89af3a" providerId="ADAL" clId="{1780A622-9EBB-4307-BA08-D238F183AEA8}" dt="2024-02-25T00:37:58.142" v="12068"/>
          <ac:spMkLst>
            <pc:docMk/>
            <pc:sldMk cId="3842472422" sldId="285"/>
            <ac:spMk id="13" creationId="{7004738A-9D34-43E8-97D2-CA0EED4F8BE0}"/>
          </ac:spMkLst>
        </pc:spChg>
        <pc:spChg chg="add del">
          <ac:chgData name="Hrithik Chandra [Student-PECS]" userId="2731abff-1888-4545-9374-34aa9f89af3a" providerId="ADAL" clId="{1780A622-9EBB-4307-BA08-D238F183AEA8}" dt="2024-02-24T20:19:14.391" v="9783" actId="26606"/>
          <ac:spMkLst>
            <pc:docMk/>
            <pc:sldMk cId="3842472422" sldId="285"/>
            <ac:spMk id="14" creationId="{867D4867-5BA7-4462-B2F6-A23F4A622AA7}"/>
          </ac:spMkLst>
        </pc:spChg>
        <pc:spChg chg="add del">
          <ac:chgData name="Hrithik Chandra [Student-PECS]" userId="2731abff-1888-4545-9374-34aa9f89af3a" providerId="ADAL" clId="{1780A622-9EBB-4307-BA08-D238F183AEA8}" dt="2024-02-25T00:37:58.142" v="12068"/>
          <ac:spMkLst>
            <pc:docMk/>
            <pc:sldMk cId="3842472422" sldId="285"/>
            <ac:spMk id="15" creationId="{B8B8D07F-F13E-443E-BA68-2D26672D76B9}"/>
          </ac:spMkLst>
        </pc:spChg>
        <pc:spChg chg="add del">
          <ac:chgData name="Hrithik Chandra [Student-PECS]" userId="2731abff-1888-4545-9374-34aa9f89af3a" providerId="ADAL" clId="{1780A622-9EBB-4307-BA08-D238F183AEA8}" dt="2024-02-25T00:37:58.142" v="12068"/>
          <ac:spMkLst>
            <pc:docMk/>
            <pc:sldMk cId="3842472422" sldId="285"/>
            <ac:spMk id="17" creationId="{2813A4FA-24A5-41ED-A534-3807D1B2F344}"/>
          </ac:spMkLst>
        </pc:spChg>
        <pc:spChg chg="add del">
          <ac:chgData name="Hrithik Chandra [Student-PECS]" userId="2731abff-1888-4545-9374-34aa9f89af3a" providerId="ADAL" clId="{1780A622-9EBB-4307-BA08-D238F183AEA8}" dt="2024-02-24T20:26:29.107" v="9887" actId="26606"/>
          <ac:spMkLst>
            <pc:docMk/>
            <pc:sldMk cId="3842472422" sldId="285"/>
            <ac:spMk id="18" creationId="{CB4090AE-2658-40B8-AA5A-4F7ABC2D3DFA}"/>
          </ac:spMkLst>
        </pc:spChg>
        <pc:spChg chg="add del">
          <ac:chgData name="Hrithik Chandra [Student-PECS]" userId="2731abff-1888-4545-9374-34aa9f89af3a" providerId="ADAL" clId="{1780A622-9EBB-4307-BA08-D238F183AEA8}" dt="2024-02-24T20:18:56.681" v="9770" actId="26606"/>
          <ac:spMkLst>
            <pc:docMk/>
            <pc:sldMk cId="3842472422" sldId="285"/>
            <ac:spMk id="19" creationId="{8DCA398B-8CB4-4C0C-89C6-A8AB6F78D7DD}"/>
          </ac:spMkLst>
        </pc:spChg>
        <pc:spChg chg="add del">
          <ac:chgData name="Hrithik Chandra [Student-PECS]" userId="2731abff-1888-4545-9374-34aa9f89af3a" providerId="ADAL" clId="{1780A622-9EBB-4307-BA08-D238F183AEA8}" dt="2024-02-24T20:26:29.107" v="9887" actId="26606"/>
          <ac:spMkLst>
            <pc:docMk/>
            <pc:sldMk cId="3842472422" sldId="285"/>
            <ac:spMk id="20" creationId="{E07DB9D2-3F69-45D8-8D78-46B02C20BA8E}"/>
          </ac:spMkLst>
        </pc:spChg>
        <pc:spChg chg="add del">
          <ac:chgData name="Hrithik Chandra [Student-PECS]" userId="2731abff-1888-4545-9374-34aa9f89af3a" providerId="ADAL" clId="{1780A622-9EBB-4307-BA08-D238F183AEA8}" dt="2024-02-24T20:18:56.681" v="9770" actId="26606"/>
          <ac:spMkLst>
            <pc:docMk/>
            <pc:sldMk cId="3842472422" sldId="285"/>
            <ac:spMk id="21" creationId="{9E8345C6-0280-4226-BD83-7333BA6C3AA3}"/>
          </ac:spMkLst>
        </pc:spChg>
        <pc:spChg chg="add del">
          <ac:chgData name="Hrithik Chandra [Student-PECS]" userId="2731abff-1888-4545-9374-34aa9f89af3a" providerId="ADAL" clId="{1780A622-9EBB-4307-BA08-D238F183AEA8}" dt="2024-02-24T20:26:29.107" v="9887" actId="26606"/>
          <ac:spMkLst>
            <pc:docMk/>
            <pc:sldMk cId="3842472422" sldId="285"/>
            <ac:spMk id="22" creationId="{B94B65B7-81C5-4EDF-A98F-E692B46BBB48}"/>
          </ac:spMkLst>
        </pc:spChg>
        <pc:spChg chg="add del">
          <ac:chgData name="Hrithik Chandra [Student-PECS]" userId="2731abff-1888-4545-9374-34aa9f89af3a" providerId="ADAL" clId="{1780A622-9EBB-4307-BA08-D238F183AEA8}" dt="2024-02-24T20:18:56.681" v="9770" actId="26606"/>
          <ac:spMkLst>
            <pc:docMk/>
            <pc:sldMk cId="3842472422" sldId="285"/>
            <ac:spMk id="23" creationId="{99823778-D290-4538-B146-1F73C3755C9D}"/>
          </ac:spMkLst>
        </pc:spChg>
        <pc:spChg chg="del">
          <ac:chgData name="Hrithik Chandra [Student-PECS]" userId="2731abff-1888-4545-9374-34aa9f89af3a" providerId="ADAL" clId="{1780A622-9EBB-4307-BA08-D238F183AEA8}" dt="2024-02-24T20:13:24.625" v="9545"/>
          <ac:spMkLst>
            <pc:docMk/>
            <pc:sldMk cId="3842472422" sldId="285"/>
            <ac:spMk id="24" creationId="{D12DDE76-C203-4047-9998-63900085B5E8}"/>
          </ac:spMkLst>
        </pc:spChg>
        <pc:spChg chg="add del">
          <ac:chgData name="Hrithik Chandra [Student-PECS]" userId="2731abff-1888-4545-9374-34aa9f89af3a" providerId="ADAL" clId="{1780A622-9EBB-4307-BA08-D238F183AEA8}" dt="2024-02-24T20:19:11.426" v="9780" actId="26606"/>
          <ac:spMkLst>
            <pc:docMk/>
            <pc:sldMk cId="3842472422" sldId="285"/>
            <ac:spMk id="25" creationId="{1660E788-AFA9-4A1B-9991-6AA74632A15B}"/>
          </ac:spMkLst>
        </pc:spChg>
        <pc:spChg chg="add del">
          <ac:chgData name="Hrithik Chandra [Student-PECS]" userId="2731abff-1888-4545-9374-34aa9f89af3a" providerId="ADAL" clId="{1780A622-9EBB-4307-BA08-D238F183AEA8}" dt="2024-02-24T20:19:11.426" v="9780" actId="26606"/>
          <ac:spMkLst>
            <pc:docMk/>
            <pc:sldMk cId="3842472422" sldId="285"/>
            <ac:spMk id="26" creationId="{867D4867-5BA7-4462-B2F6-A23F4A622AA7}"/>
          </ac:spMkLst>
        </pc:spChg>
        <pc:spChg chg="add del">
          <ac:chgData name="Hrithik Chandra [Student-PECS]" userId="2731abff-1888-4545-9374-34aa9f89af3a" providerId="ADAL" clId="{1780A622-9EBB-4307-BA08-D238F183AEA8}" dt="2024-02-24T20:30:41.638" v="9925"/>
          <ac:spMkLst>
            <pc:docMk/>
            <pc:sldMk cId="3842472422" sldId="285"/>
            <ac:spMk id="27" creationId="{3864DA03-CB14-46C9-AE1C-5F597A70C55A}"/>
          </ac:spMkLst>
        </pc:spChg>
        <pc:spChg chg="add del">
          <ac:chgData name="Hrithik Chandra [Student-PECS]" userId="2731abff-1888-4545-9374-34aa9f89af3a" providerId="ADAL" clId="{1780A622-9EBB-4307-BA08-D238F183AEA8}" dt="2024-02-24T20:30:41.638" v="9925"/>
          <ac:spMkLst>
            <pc:docMk/>
            <pc:sldMk cId="3842472422" sldId="285"/>
            <ac:spMk id="28" creationId="{6BF32651-199F-426F-A04B-736F42D19D94}"/>
          </ac:spMkLst>
        </pc:spChg>
        <pc:spChg chg="add del">
          <ac:chgData name="Hrithik Chandra [Student-PECS]" userId="2731abff-1888-4545-9374-34aa9f89af3a" providerId="ADAL" clId="{1780A622-9EBB-4307-BA08-D238F183AEA8}" dt="2024-02-24T20:30:41.638" v="9925"/>
          <ac:spMkLst>
            <pc:docMk/>
            <pc:sldMk cId="3842472422" sldId="285"/>
            <ac:spMk id="30" creationId="{E7DC2CE1-D34F-4F85-BAE5-2F53DC3CD2A9}"/>
          </ac:spMkLst>
        </pc:spChg>
        <pc:spChg chg="add del">
          <ac:chgData name="Hrithik Chandra [Student-PECS]" userId="2731abff-1888-4545-9374-34aa9f89af3a" providerId="ADAL" clId="{1780A622-9EBB-4307-BA08-D238F183AEA8}" dt="2024-02-24T20:19:09.166" v="9776" actId="26606"/>
          <ac:spMkLst>
            <pc:docMk/>
            <pc:sldMk cId="3842472422" sldId="285"/>
            <ac:spMk id="31" creationId="{1660E788-AFA9-4A1B-9991-6AA74632A15B}"/>
          </ac:spMkLst>
        </pc:spChg>
        <pc:spChg chg="add del">
          <ac:chgData name="Hrithik Chandra [Student-PECS]" userId="2731abff-1888-4545-9374-34aa9f89af3a" providerId="ADAL" clId="{1780A622-9EBB-4307-BA08-D238F183AEA8}" dt="2024-02-24T20:30:41.638" v="9925"/>
          <ac:spMkLst>
            <pc:docMk/>
            <pc:sldMk cId="3842472422" sldId="285"/>
            <ac:spMk id="32" creationId="{F2569884-A250-4E9E-88E7-C85486D443CC}"/>
          </ac:spMkLst>
        </pc:spChg>
        <pc:spChg chg="add del">
          <ac:chgData name="Hrithik Chandra [Student-PECS]" userId="2731abff-1888-4545-9374-34aa9f89af3a" providerId="ADAL" clId="{1780A622-9EBB-4307-BA08-D238F183AEA8}" dt="2024-02-24T20:19:09.166" v="9776" actId="26606"/>
          <ac:spMkLst>
            <pc:docMk/>
            <pc:sldMk cId="3842472422" sldId="285"/>
            <ac:spMk id="33" creationId="{867D4867-5BA7-4462-B2F6-A23F4A622AA7}"/>
          </ac:spMkLst>
        </pc:spChg>
        <pc:spChg chg="add del">
          <ac:chgData name="Hrithik Chandra [Student-PECS]" userId="2731abff-1888-4545-9374-34aa9f89af3a" providerId="ADAL" clId="{1780A622-9EBB-4307-BA08-D238F183AEA8}" dt="2024-02-24T20:30:41.638" v="9925"/>
          <ac:spMkLst>
            <pc:docMk/>
            <pc:sldMk cId="3842472422" sldId="285"/>
            <ac:spMk id="34" creationId="{0D50E585-5213-4D3B-9844-D6CF30DFFE04}"/>
          </ac:spMkLst>
        </pc:spChg>
        <pc:spChg chg="add del">
          <ac:chgData name="Hrithik Chandra [Student-PECS]" userId="2731abff-1888-4545-9374-34aa9f89af3a" providerId="ADAL" clId="{1780A622-9EBB-4307-BA08-D238F183AEA8}" dt="2024-02-25T00:37:58.142" v="12068"/>
          <ac:spMkLst>
            <pc:docMk/>
            <pc:sldMk cId="3842472422" sldId="285"/>
            <ac:spMk id="35" creationId="{C3944F27-CA70-4E84-A51A-E6BF89558979}"/>
          </ac:spMkLst>
        </pc:spChg>
        <pc:spChg chg="add del">
          <ac:chgData name="Hrithik Chandra [Student-PECS]" userId="2731abff-1888-4545-9374-34aa9f89af3a" providerId="ADAL" clId="{1780A622-9EBB-4307-BA08-D238F183AEA8}" dt="2024-02-28T18:40:41.834" v="16629" actId="6264"/>
          <ac:spMkLst>
            <pc:docMk/>
            <pc:sldMk cId="3842472422" sldId="285"/>
            <ac:spMk id="36" creationId="{D12DDE76-C203-4047-9998-63900085B5E8}"/>
          </ac:spMkLst>
        </pc:spChg>
        <pc:picChg chg="add mod">
          <ac:chgData name="Hrithik Chandra [Student-PECS]" userId="2731abff-1888-4545-9374-34aa9f89af3a" providerId="ADAL" clId="{1780A622-9EBB-4307-BA08-D238F183AEA8}" dt="2024-02-29T21:47:53.782" v="21572" actId="1076"/>
          <ac:picMkLst>
            <pc:docMk/>
            <pc:sldMk cId="3842472422" sldId="285"/>
            <ac:picMk id="4" creationId="{780337A0-98A7-D13A-D91F-D4E36A5161BC}"/>
          </ac:picMkLst>
        </pc:picChg>
        <pc:picChg chg="del mod ord">
          <ac:chgData name="Hrithik Chandra [Student-PECS]" userId="2731abff-1888-4545-9374-34aa9f89af3a" providerId="ADAL" clId="{1780A622-9EBB-4307-BA08-D238F183AEA8}" dt="2024-02-29T21:46:25.233" v="21382" actId="478"/>
          <ac:picMkLst>
            <pc:docMk/>
            <pc:sldMk cId="3842472422" sldId="285"/>
            <ac:picMk id="7" creationId="{D747B0E6-798B-3568-8A4D-9F48DDE90819}"/>
          </ac:picMkLst>
        </pc:picChg>
        <pc:cxnChg chg="add del">
          <ac:chgData name="Hrithik Chandra [Student-PECS]" userId="2731abff-1888-4545-9374-34aa9f89af3a" providerId="ADAL" clId="{1780A622-9EBB-4307-BA08-D238F183AEA8}" dt="2024-02-24T20:26:29.107" v="9887" actId="26606"/>
          <ac:cxnSpMkLst>
            <pc:docMk/>
            <pc:sldMk cId="3842472422" sldId="285"/>
            <ac:cxnSpMk id="16" creationId="{90DEC553-02BF-4A0D-99C1-1509F7B8414F}"/>
          </ac:cxnSpMkLst>
        </pc:cxnChg>
        <pc:cxnChg chg="add del">
          <ac:chgData name="Hrithik Chandra [Student-PECS]" userId="2731abff-1888-4545-9374-34aa9f89af3a" providerId="ADAL" clId="{1780A622-9EBB-4307-BA08-D238F183AEA8}" dt="2024-02-24T20:30:41.638" v="9925"/>
          <ac:cxnSpMkLst>
            <pc:docMk/>
            <pc:sldMk cId="3842472422" sldId="285"/>
            <ac:cxnSpMk id="29" creationId="{160BB902-C972-43E8-A1C9-15E2867A06D0}"/>
          </ac:cxnSpMkLst>
        </pc:cxnChg>
      </pc:sldChg>
      <pc:sldChg chg="modSp add del mod setBg">
        <pc:chgData name="Hrithik Chandra [Student-PECS]" userId="2731abff-1888-4545-9374-34aa9f89af3a" providerId="ADAL" clId="{1780A622-9EBB-4307-BA08-D238F183AEA8}" dt="2024-02-28T16:44:15.944" v="15671" actId="47"/>
        <pc:sldMkLst>
          <pc:docMk/>
          <pc:sldMk cId="1129163665" sldId="286"/>
        </pc:sldMkLst>
        <pc:spChg chg="mod">
          <ac:chgData name="Hrithik Chandra [Student-PECS]" userId="2731abff-1888-4545-9374-34aa9f89af3a" providerId="ADAL" clId="{1780A622-9EBB-4307-BA08-D238F183AEA8}" dt="2024-02-24T21:01:48.697" v="10221"/>
          <ac:spMkLst>
            <pc:docMk/>
            <pc:sldMk cId="1129163665" sldId="286"/>
            <ac:spMk id="2" creationId="{A1FC24AF-E7A6-8F47-AB79-18D970C4DEA5}"/>
          </ac:spMkLst>
        </pc:spChg>
        <pc:spChg chg="mod">
          <ac:chgData name="Hrithik Chandra [Student-PECS]" userId="2731abff-1888-4545-9374-34aa9f89af3a" providerId="ADAL" clId="{1780A622-9EBB-4307-BA08-D238F183AEA8}" dt="2024-02-25T00:38:04.477" v="12070"/>
          <ac:spMkLst>
            <pc:docMk/>
            <pc:sldMk cId="1129163665" sldId="286"/>
            <ac:spMk id="3" creationId="{31CA8627-89B6-F183-507F-51FD1D11259B}"/>
          </ac:spMkLst>
        </pc:spChg>
      </pc:sldChg>
      <pc:sldChg chg="modSp del">
        <pc:chgData name="Hrithik Chandra [Student-PECS]" userId="2731abff-1888-4545-9374-34aa9f89af3a" providerId="ADAL" clId="{1780A622-9EBB-4307-BA08-D238F183AEA8}" dt="2024-02-27T20:22:49.305" v="13680" actId="47"/>
        <pc:sldMkLst>
          <pc:docMk/>
          <pc:sldMk cId="532118570" sldId="287"/>
        </pc:sldMkLst>
        <pc:spChg chg="mod">
          <ac:chgData name="Hrithik Chandra [Student-PECS]" userId="2731abff-1888-4545-9374-34aa9f89af3a" providerId="ADAL" clId="{1780A622-9EBB-4307-BA08-D238F183AEA8}" dt="2024-02-25T00:38:04.477" v="12070"/>
          <ac:spMkLst>
            <pc:docMk/>
            <pc:sldMk cId="532118570" sldId="287"/>
            <ac:spMk id="2" creationId="{CA92AC0B-0587-0570-D4BA-B8565E38276C}"/>
          </ac:spMkLst>
        </pc:spChg>
      </pc:sldChg>
      <pc:sldChg chg="addSp delSp modSp new del mod setBg modNotesTx">
        <pc:chgData name="Hrithik Chandra [Student-PECS]" userId="2731abff-1888-4545-9374-34aa9f89af3a" providerId="ADAL" clId="{1780A622-9EBB-4307-BA08-D238F183AEA8}" dt="2024-02-29T19:47:50.772" v="19058" actId="47"/>
        <pc:sldMkLst>
          <pc:docMk/>
          <pc:sldMk cId="54966608" sldId="288"/>
        </pc:sldMkLst>
        <pc:spChg chg="mod">
          <ac:chgData name="Hrithik Chandra [Student-PECS]" userId="2731abff-1888-4545-9374-34aa9f89af3a" providerId="ADAL" clId="{1780A622-9EBB-4307-BA08-D238F183AEA8}" dt="2024-02-28T19:01:48.347" v="16975" actId="2711"/>
          <ac:spMkLst>
            <pc:docMk/>
            <pc:sldMk cId="54966608" sldId="288"/>
            <ac:spMk id="2" creationId="{304707CC-A88A-B255-47DF-6ED57C6A6347}"/>
          </ac:spMkLst>
        </pc:spChg>
        <pc:spChg chg="add del mod">
          <ac:chgData name="Hrithik Chandra [Student-PECS]" userId="2731abff-1888-4545-9374-34aa9f89af3a" providerId="ADAL" clId="{1780A622-9EBB-4307-BA08-D238F183AEA8}" dt="2024-02-28T16:43:36.483" v="15670" actId="20577"/>
          <ac:spMkLst>
            <pc:docMk/>
            <pc:sldMk cId="54966608" sldId="288"/>
            <ac:spMk id="3" creationId="{4DDE6332-9BE7-0101-6EA8-75D249D239BF}"/>
          </ac:spMkLst>
        </pc:spChg>
        <pc:spChg chg="add del">
          <ac:chgData name="Hrithik Chandra [Student-PECS]" userId="2731abff-1888-4545-9374-34aa9f89af3a" providerId="ADAL" clId="{1780A622-9EBB-4307-BA08-D238F183AEA8}" dt="2024-02-25T00:16:01.005" v="11927" actId="26606"/>
          <ac:spMkLst>
            <pc:docMk/>
            <pc:sldMk cId="54966608" sldId="288"/>
            <ac:spMk id="9" creationId="{53B021B3-DE93-4AB7-8A18-CF5F1CED88B8}"/>
          </ac:spMkLst>
        </pc:spChg>
        <pc:spChg chg="add del">
          <ac:chgData name="Hrithik Chandra [Student-PECS]" userId="2731abff-1888-4545-9374-34aa9f89af3a" providerId="ADAL" clId="{1780A622-9EBB-4307-BA08-D238F183AEA8}" dt="2024-02-25T00:16:01.005" v="11927" actId="26606"/>
          <ac:spMkLst>
            <pc:docMk/>
            <pc:sldMk cId="54966608" sldId="288"/>
            <ac:spMk id="11" creationId="{52D502E5-F6B4-4D58-B4AE-FC466FF15EE8}"/>
          </ac:spMkLst>
        </pc:spChg>
        <pc:spChg chg="add del">
          <ac:chgData name="Hrithik Chandra [Student-PECS]" userId="2731abff-1888-4545-9374-34aa9f89af3a" providerId="ADAL" clId="{1780A622-9EBB-4307-BA08-D238F183AEA8}" dt="2024-02-25T00:16:01.005" v="11927" actId="26606"/>
          <ac:spMkLst>
            <pc:docMk/>
            <pc:sldMk cId="54966608" sldId="288"/>
            <ac:spMk id="13" creationId="{9DECDBF4-02B6-4BB4-B65B-B8107AD6A9E8}"/>
          </ac:spMkLst>
        </pc:spChg>
        <pc:graphicFrameChg chg="add del">
          <ac:chgData name="Hrithik Chandra [Student-PECS]" userId="2731abff-1888-4545-9374-34aa9f89af3a" providerId="ADAL" clId="{1780A622-9EBB-4307-BA08-D238F183AEA8}" dt="2024-02-25T00:16:01.005" v="11927" actId="26606"/>
          <ac:graphicFrameMkLst>
            <pc:docMk/>
            <pc:sldMk cId="54966608" sldId="288"/>
            <ac:graphicFrameMk id="5" creationId="{4D7A8D1C-D376-DDCC-5A99-688DB4F4DE34}"/>
          </ac:graphicFrameMkLst>
        </pc:graphicFrameChg>
        <pc:picChg chg="mod">
          <ac:chgData name="Hrithik Chandra [Student-PECS]" userId="2731abff-1888-4545-9374-34aa9f89af3a" providerId="ADAL" clId="{1780A622-9EBB-4307-BA08-D238F183AEA8}" dt="2024-02-28T13:25:23.981" v="15411" actId="1076"/>
          <ac:picMkLst>
            <pc:docMk/>
            <pc:sldMk cId="54966608" sldId="288"/>
            <ac:picMk id="4" creationId="{E9F67DCC-DE07-254C-B5A2-72A23614C16A}"/>
          </ac:picMkLst>
        </pc:picChg>
        <pc:picChg chg="mod">
          <ac:chgData name="Hrithik Chandra [Student-PECS]" userId="2731abff-1888-4545-9374-34aa9f89af3a" providerId="ADAL" clId="{1780A622-9EBB-4307-BA08-D238F183AEA8}" dt="2024-02-27T00:58:04.993" v="13619" actId="1076"/>
          <ac:picMkLst>
            <pc:docMk/>
            <pc:sldMk cId="54966608" sldId="288"/>
            <ac:picMk id="6" creationId="{5A4A6EE6-95DA-3298-23ED-2E1EE7883761}"/>
          </ac:picMkLst>
        </pc:picChg>
      </pc:sldChg>
      <pc:sldChg chg="modSp add del mod ord modNotesTx">
        <pc:chgData name="Hrithik Chandra [Student-PECS]" userId="2731abff-1888-4545-9374-34aa9f89af3a" providerId="ADAL" clId="{1780A622-9EBB-4307-BA08-D238F183AEA8}" dt="2024-02-27T21:42:48.116" v="14862" actId="47"/>
        <pc:sldMkLst>
          <pc:docMk/>
          <pc:sldMk cId="2398374727" sldId="289"/>
        </pc:sldMkLst>
        <pc:spChg chg="mod">
          <ac:chgData name="Hrithik Chandra [Student-PECS]" userId="2731abff-1888-4545-9374-34aa9f89af3a" providerId="ADAL" clId="{1780A622-9EBB-4307-BA08-D238F183AEA8}" dt="2024-02-27T20:16:38.012" v="13662" actId="1076"/>
          <ac:spMkLst>
            <pc:docMk/>
            <pc:sldMk cId="2398374727" sldId="289"/>
            <ac:spMk id="2" creationId="{304707CC-A88A-B255-47DF-6ED57C6A6347}"/>
          </ac:spMkLst>
        </pc:spChg>
        <pc:spChg chg="mod">
          <ac:chgData name="Hrithik Chandra [Student-PECS]" userId="2731abff-1888-4545-9374-34aa9f89af3a" providerId="ADAL" clId="{1780A622-9EBB-4307-BA08-D238F183AEA8}" dt="2024-02-27T20:20:31.913" v="13677" actId="255"/>
          <ac:spMkLst>
            <pc:docMk/>
            <pc:sldMk cId="2398374727" sldId="289"/>
            <ac:spMk id="3" creationId="{4DDE6332-9BE7-0101-6EA8-75D249D239BF}"/>
          </ac:spMkLst>
        </pc:spChg>
      </pc:sldChg>
      <pc:sldChg chg="addSp delSp modSp new mod setBg setClrOvrMap delDesignElem chgLayout">
        <pc:chgData name="Hrithik Chandra [Student-PECS]" userId="2731abff-1888-4545-9374-34aa9f89af3a" providerId="ADAL" clId="{1780A622-9EBB-4307-BA08-D238F183AEA8}" dt="2024-02-29T22:58:09.108" v="22342" actId="14100"/>
        <pc:sldMkLst>
          <pc:docMk/>
          <pc:sldMk cId="207753139" sldId="290"/>
        </pc:sldMkLst>
        <pc:spChg chg="mod ord">
          <ac:chgData name="Hrithik Chandra [Student-PECS]" userId="2731abff-1888-4545-9374-34aa9f89af3a" providerId="ADAL" clId="{1780A622-9EBB-4307-BA08-D238F183AEA8}" dt="2024-02-29T22:58:09.108" v="22342" actId="14100"/>
          <ac:spMkLst>
            <pc:docMk/>
            <pc:sldMk cId="207753139" sldId="290"/>
            <ac:spMk id="2" creationId="{7E184AC1-962E-EA1B-19B4-A44EFC5E6AB2}"/>
          </ac:spMkLst>
        </pc:spChg>
        <pc:spChg chg="mod ord">
          <ac:chgData name="Hrithik Chandra [Student-PECS]" userId="2731abff-1888-4545-9374-34aa9f89af3a" providerId="ADAL" clId="{1780A622-9EBB-4307-BA08-D238F183AEA8}" dt="2024-02-29T22:57:50.361" v="22339" actId="207"/>
          <ac:spMkLst>
            <pc:docMk/>
            <pc:sldMk cId="207753139" sldId="290"/>
            <ac:spMk id="3" creationId="{3DBAD241-7C9B-73A0-7AEF-BCD8E9331A0C}"/>
          </ac:spMkLst>
        </pc:spChg>
        <pc:spChg chg="add del mod">
          <ac:chgData name="Hrithik Chandra [Student-PECS]" userId="2731abff-1888-4545-9374-34aa9f89af3a" providerId="ADAL" clId="{1780A622-9EBB-4307-BA08-D238F183AEA8}" dt="2024-02-24T20:50:32.486" v="10040" actId="6264"/>
          <ac:spMkLst>
            <pc:docMk/>
            <pc:sldMk cId="207753139" sldId="290"/>
            <ac:spMk id="4" creationId="{3926531C-B218-BE6A-75BF-DA75CB013D57}"/>
          </ac:spMkLst>
        </pc:spChg>
        <pc:spChg chg="add del">
          <ac:chgData name="Hrithik Chandra [Student-PECS]" userId="2731abff-1888-4545-9374-34aa9f89af3a" providerId="ADAL" clId="{1780A622-9EBB-4307-BA08-D238F183AEA8}" dt="2024-02-24T20:19:16.281" v="9784" actId="26606"/>
          <ac:spMkLst>
            <pc:docMk/>
            <pc:sldMk cId="207753139" sldId="290"/>
            <ac:spMk id="6" creationId="{B58F6C2D-BC42-485D-9DAA-6239BD134F01}"/>
          </ac:spMkLst>
        </pc:spChg>
        <pc:spChg chg="add del">
          <ac:chgData name="Hrithik Chandra [Student-PECS]" userId="2731abff-1888-4545-9374-34aa9f89af3a" providerId="ADAL" clId="{1780A622-9EBB-4307-BA08-D238F183AEA8}" dt="2024-02-24T20:16:29.644" v="9695"/>
          <ac:spMkLst>
            <pc:docMk/>
            <pc:sldMk cId="207753139" sldId="290"/>
            <ac:spMk id="8" creationId="{5A292AEA-2528-46C0-B426-95822B6141FB}"/>
          </ac:spMkLst>
        </pc:spChg>
        <pc:spChg chg="add del">
          <ac:chgData name="Hrithik Chandra [Student-PECS]" userId="2731abff-1888-4545-9374-34aa9f89af3a" providerId="ADAL" clId="{1780A622-9EBB-4307-BA08-D238F183AEA8}" dt="2024-02-24T20:17:32.622" v="9746" actId="26606"/>
          <ac:spMkLst>
            <pc:docMk/>
            <pc:sldMk cId="207753139" sldId="290"/>
            <ac:spMk id="9" creationId="{A9286AD2-18A9-4868-A4E3-7A2097A20810}"/>
          </ac:spMkLst>
        </pc:spChg>
        <pc:spChg chg="add del">
          <ac:chgData name="Hrithik Chandra [Student-PECS]" userId="2731abff-1888-4545-9374-34aa9f89af3a" providerId="ADAL" clId="{1780A622-9EBB-4307-BA08-D238F183AEA8}" dt="2024-02-24T20:16:29.644" v="9695"/>
          <ac:spMkLst>
            <pc:docMk/>
            <pc:sldMk cId="207753139" sldId="290"/>
            <ac:spMk id="10" creationId="{D8B7B198-E4DF-43CD-AD8C-199884323745}"/>
          </ac:spMkLst>
        </pc:spChg>
        <pc:spChg chg="add del">
          <ac:chgData name="Hrithik Chandra [Student-PECS]" userId="2731abff-1888-4545-9374-34aa9f89af3a" providerId="ADAL" clId="{1780A622-9EBB-4307-BA08-D238F183AEA8}" dt="2024-02-24T20:16:29.644" v="9695"/>
          <ac:spMkLst>
            <pc:docMk/>
            <pc:sldMk cId="207753139" sldId="290"/>
            <ac:spMk id="12" creationId="{2BE67753-EA0E-4819-8D22-0B6600CF7231}"/>
          </ac:spMkLst>
        </pc:spChg>
        <pc:spChg chg="add del">
          <ac:chgData name="Hrithik Chandra [Student-PECS]" userId="2731abff-1888-4545-9374-34aa9f89af3a" providerId="ADAL" clId="{1780A622-9EBB-4307-BA08-D238F183AEA8}" dt="2024-02-24T20:31:55.146" v="9951" actId="26606"/>
          <ac:spMkLst>
            <pc:docMk/>
            <pc:sldMk cId="207753139" sldId="290"/>
            <ac:spMk id="15" creationId="{A9286AD2-18A9-4868-A4E3-7A2097A20810}"/>
          </ac:spMkLst>
        </pc:spChg>
        <pc:spChg chg="add del">
          <ac:chgData name="Hrithik Chandra [Student-PECS]" userId="2731abff-1888-4545-9374-34aa9f89af3a" providerId="ADAL" clId="{1780A622-9EBB-4307-BA08-D238F183AEA8}" dt="2024-02-24T20:50:32.486" v="10040" actId="6264"/>
          <ac:spMkLst>
            <pc:docMk/>
            <pc:sldMk cId="207753139" sldId="290"/>
            <ac:spMk id="18" creationId="{38FAA1A1-D861-433F-88FA-1E9D6FD31D11}"/>
          </ac:spMkLst>
        </pc:spChg>
        <pc:spChg chg="add del">
          <ac:chgData name="Hrithik Chandra [Student-PECS]" userId="2731abff-1888-4545-9374-34aa9f89af3a" providerId="ADAL" clId="{1780A622-9EBB-4307-BA08-D238F183AEA8}" dt="2024-02-24T20:31:53.778" v="9948" actId="26606"/>
          <ac:spMkLst>
            <pc:docMk/>
            <pc:sldMk cId="207753139" sldId="290"/>
            <ac:spMk id="20" creationId="{A9286AD2-18A9-4868-A4E3-7A2097A20810}"/>
          </ac:spMkLst>
        </pc:spChg>
        <pc:spChg chg="add del">
          <ac:chgData name="Hrithik Chandra [Student-PECS]" userId="2731abff-1888-4545-9374-34aa9f89af3a" providerId="ADAL" clId="{1780A622-9EBB-4307-BA08-D238F183AEA8}" dt="2024-02-24T20:50:32.486" v="10040" actId="6264"/>
          <ac:spMkLst>
            <pc:docMk/>
            <pc:sldMk cId="207753139" sldId="290"/>
            <ac:spMk id="21" creationId="{09588DA8-065E-4F6F-8EFD-43104AB2E0CF}"/>
          </ac:spMkLst>
        </pc:spChg>
        <pc:spChg chg="add del">
          <ac:chgData name="Hrithik Chandra [Student-PECS]" userId="2731abff-1888-4545-9374-34aa9f89af3a" providerId="ADAL" clId="{1780A622-9EBB-4307-BA08-D238F183AEA8}" dt="2024-02-24T20:20:09.346" v="9808" actId="26606"/>
          <ac:spMkLst>
            <pc:docMk/>
            <pc:sldMk cId="207753139" sldId="290"/>
            <ac:spMk id="22" creationId="{D2585039-CDA7-4B76-B013-776F970DE75E}"/>
          </ac:spMkLst>
        </pc:spChg>
        <pc:spChg chg="add del">
          <ac:chgData name="Hrithik Chandra [Student-PECS]" userId="2731abff-1888-4545-9374-34aa9f89af3a" providerId="ADAL" clId="{1780A622-9EBB-4307-BA08-D238F183AEA8}" dt="2024-02-24T20:49:01.205" v="10026"/>
          <ac:spMkLst>
            <pc:docMk/>
            <pc:sldMk cId="207753139" sldId="290"/>
            <ac:spMk id="24" creationId="{4862BD95-BE80-4CCD-B3C5-778687DE193E}"/>
          </ac:spMkLst>
        </pc:spChg>
        <pc:spChg chg="add del">
          <ac:chgData name="Hrithik Chandra [Student-PECS]" userId="2731abff-1888-4545-9374-34aa9f89af3a" providerId="ADAL" clId="{1780A622-9EBB-4307-BA08-D238F183AEA8}" dt="2024-02-24T20:20:09.346" v="9808" actId="26606"/>
          <ac:spMkLst>
            <pc:docMk/>
            <pc:sldMk cId="207753139" sldId="290"/>
            <ac:spMk id="28" creationId="{1D53D942-8031-42E8-88B4-E03A710E89DB}"/>
          </ac:spMkLst>
        </pc:spChg>
        <pc:spChg chg="add del">
          <ac:chgData name="Hrithik Chandra [Student-PECS]" userId="2731abff-1888-4545-9374-34aa9f89af3a" providerId="ADAL" clId="{1780A622-9EBB-4307-BA08-D238F183AEA8}" dt="2024-02-24T20:31:55.129" v="9950" actId="26606"/>
          <ac:spMkLst>
            <pc:docMk/>
            <pc:sldMk cId="207753139" sldId="290"/>
            <ac:spMk id="30" creationId="{5EA10571-B78E-41BC-AD0E-FDDC8784541A}"/>
          </ac:spMkLst>
        </pc:spChg>
        <pc:spChg chg="add del">
          <ac:chgData name="Hrithik Chandra [Student-PECS]" userId="2731abff-1888-4545-9374-34aa9f89af3a" providerId="ADAL" clId="{1780A622-9EBB-4307-BA08-D238F183AEA8}" dt="2024-02-24T20:31:55.129" v="9950" actId="26606"/>
          <ac:spMkLst>
            <pc:docMk/>
            <pc:sldMk cId="207753139" sldId="290"/>
            <ac:spMk id="31" creationId="{EE05AB35-29AF-48E7-B443-C11830E506FD}"/>
          </ac:spMkLst>
        </pc:spChg>
        <pc:spChg chg="add del">
          <ac:chgData name="Hrithik Chandra [Student-PECS]" userId="2731abff-1888-4545-9374-34aa9f89af3a" providerId="ADAL" clId="{1780A622-9EBB-4307-BA08-D238F183AEA8}" dt="2024-02-24T20:49:01.205" v="10026"/>
          <ac:spMkLst>
            <pc:docMk/>
            <pc:sldMk cId="207753139" sldId="290"/>
            <ac:spMk id="32" creationId="{054B3F04-9EAC-45C0-B3CE-0387EEA10A0C}"/>
          </ac:spMkLst>
        </pc:spChg>
        <pc:spChg chg="add del">
          <ac:chgData name="Hrithik Chandra [Student-PECS]" userId="2731abff-1888-4545-9374-34aa9f89af3a" providerId="ADAL" clId="{1780A622-9EBB-4307-BA08-D238F183AEA8}" dt="2024-02-24T20:49:01.205" v="10026"/>
          <ac:spMkLst>
            <pc:docMk/>
            <pc:sldMk cId="207753139" sldId="290"/>
            <ac:spMk id="33" creationId="{7CA7A88D-1D29-4C2E-8E04-411C18DB1616}"/>
          </ac:spMkLst>
        </pc:spChg>
        <pc:spChg chg="add del">
          <ac:chgData name="Hrithik Chandra [Student-PECS]" userId="2731abff-1888-4545-9374-34aa9f89af3a" providerId="ADAL" clId="{1780A622-9EBB-4307-BA08-D238F183AEA8}" dt="2024-02-24T20:20:09.346" v="9808" actId="26606"/>
          <ac:spMkLst>
            <pc:docMk/>
            <pc:sldMk cId="207753139" sldId="290"/>
            <ac:spMk id="34" creationId="{5FD07472-970F-49B5-8994-ADEAA314872D}"/>
          </ac:spMkLst>
        </pc:spChg>
        <pc:spChg chg="add del">
          <ac:chgData name="Hrithik Chandra [Student-PECS]" userId="2731abff-1888-4545-9374-34aa9f89af3a" providerId="ADAL" clId="{1780A622-9EBB-4307-BA08-D238F183AEA8}" dt="2024-02-24T20:49:01.205" v="10026"/>
          <ac:spMkLst>
            <pc:docMk/>
            <pc:sldMk cId="207753139" sldId="290"/>
            <ac:spMk id="38" creationId="{3741B58E-3B65-4A01-A276-975AB2CF8A08}"/>
          </ac:spMkLst>
        </pc:spChg>
        <pc:spChg chg="add del">
          <ac:chgData name="Hrithik Chandra [Student-PECS]" userId="2731abff-1888-4545-9374-34aa9f89af3a" providerId="ADAL" clId="{1780A622-9EBB-4307-BA08-D238F183AEA8}" dt="2024-02-24T20:16:02.939" v="9688" actId="26606"/>
          <ac:spMkLst>
            <pc:docMk/>
            <pc:sldMk cId="207753139" sldId="290"/>
            <ac:spMk id="39" creationId="{32E62931-8EB4-42BB-BAAB-D8757BE66D8E}"/>
          </ac:spMkLst>
        </pc:spChg>
        <pc:spChg chg="add del">
          <ac:chgData name="Hrithik Chandra [Student-PECS]" userId="2731abff-1888-4545-9374-34aa9f89af3a" providerId="ADAL" clId="{1780A622-9EBB-4307-BA08-D238F183AEA8}" dt="2024-02-24T20:16:22.321" v="9693" actId="26606"/>
          <ac:spMkLst>
            <pc:docMk/>
            <pc:sldMk cId="207753139" sldId="290"/>
            <ac:spMk id="41" creationId="{ECC07320-C2CA-4E29-8481-9D9E143C7788}"/>
          </ac:spMkLst>
        </pc:spChg>
        <pc:spChg chg="add del">
          <ac:chgData name="Hrithik Chandra [Student-PECS]" userId="2731abff-1888-4545-9374-34aa9f89af3a" providerId="ADAL" clId="{1780A622-9EBB-4307-BA08-D238F183AEA8}" dt="2024-02-24T20:20:14.065" v="9810" actId="26606"/>
          <ac:spMkLst>
            <pc:docMk/>
            <pc:sldMk cId="207753139" sldId="290"/>
            <ac:spMk id="44" creationId="{5D1C0F6D-5AB0-457D-A2E5-4B8E77E3905D}"/>
          </ac:spMkLst>
        </pc:spChg>
        <pc:spChg chg="add del">
          <ac:chgData name="Hrithik Chandra [Student-PECS]" userId="2731abff-1888-4545-9374-34aa9f89af3a" providerId="ADAL" clId="{1780A622-9EBB-4307-BA08-D238F183AEA8}" dt="2024-02-24T20:20:14.065" v="9810" actId="26606"/>
          <ac:spMkLst>
            <pc:docMk/>
            <pc:sldMk cId="207753139" sldId="290"/>
            <ac:spMk id="45" creationId="{FD56A97F-536A-4D70-BE3C-46ED7477A145}"/>
          </ac:spMkLst>
        </pc:spChg>
        <pc:spChg chg="add del">
          <ac:chgData name="Hrithik Chandra [Student-PECS]" userId="2731abff-1888-4545-9374-34aa9f89af3a" providerId="ADAL" clId="{1780A622-9EBB-4307-BA08-D238F183AEA8}" dt="2024-02-24T20:20:14.065" v="9810" actId="26606"/>
          <ac:spMkLst>
            <pc:docMk/>
            <pc:sldMk cId="207753139" sldId="290"/>
            <ac:spMk id="46" creationId="{C8F27DD5-AB09-4348-AEAE-38DD5BF3BA34}"/>
          </ac:spMkLst>
        </pc:spChg>
        <pc:spChg chg="add del">
          <ac:chgData name="Hrithik Chandra [Student-PECS]" userId="2731abff-1888-4545-9374-34aa9f89af3a" providerId="ADAL" clId="{1780A622-9EBB-4307-BA08-D238F183AEA8}" dt="2024-02-24T20:49:01.205" v="10026"/>
          <ac:spMkLst>
            <pc:docMk/>
            <pc:sldMk cId="207753139" sldId="290"/>
            <ac:spMk id="48" creationId="{7AAC67C3-831B-4AB1-A259-DFB839CAFAFC}"/>
          </ac:spMkLst>
        </pc:spChg>
        <pc:spChg chg="add del">
          <ac:chgData name="Hrithik Chandra [Student-PECS]" userId="2731abff-1888-4545-9374-34aa9f89af3a" providerId="ADAL" clId="{1780A622-9EBB-4307-BA08-D238F183AEA8}" dt="2024-02-24T20:22:18.352" v="9830"/>
          <ac:spMkLst>
            <pc:docMk/>
            <pc:sldMk cId="207753139" sldId="290"/>
            <ac:spMk id="49" creationId="{B40FCD49-2060-48B9-8212-8A5F1DF4726F}"/>
          </ac:spMkLst>
        </pc:spChg>
        <pc:spChg chg="add del">
          <ac:chgData name="Hrithik Chandra [Student-PECS]" userId="2731abff-1888-4545-9374-34aa9f89af3a" providerId="ADAL" clId="{1780A622-9EBB-4307-BA08-D238F183AEA8}" dt="2024-02-24T20:50:32.486" v="10040" actId="6264"/>
          <ac:spMkLst>
            <pc:docMk/>
            <pc:sldMk cId="207753139" sldId="290"/>
            <ac:spMk id="52" creationId="{C4285719-470E-454C-AF62-8323075F1F5B}"/>
          </ac:spMkLst>
        </pc:spChg>
        <pc:spChg chg="add del">
          <ac:chgData name="Hrithik Chandra [Student-PECS]" userId="2731abff-1888-4545-9374-34aa9f89af3a" providerId="ADAL" clId="{1780A622-9EBB-4307-BA08-D238F183AEA8}" dt="2024-02-24T20:50:32.486" v="10040" actId="6264"/>
          <ac:spMkLst>
            <pc:docMk/>
            <pc:sldMk cId="207753139" sldId="290"/>
            <ac:spMk id="53" creationId="{CD9FE4EF-C4D8-49A0-B2FF-81D8DB7D8A24}"/>
          </ac:spMkLst>
        </pc:spChg>
        <pc:spChg chg="add del">
          <ac:chgData name="Hrithik Chandra [Student-PECS]" userId="2731abff-1888-4545-9374-34aa9f89af3a" providerId="ADAL" clId="{1780A622-9EBB-4307-BA08-D238F183AEA8}" dt="2024-02-24T20:50:32.486" v="10040" actId="6264"/>
          <ac:spMkLst>
            <pc:docMk/>
            <pc:sldMk cId="207753139" sldId="290"/>
            <ac:spMk id="54" creationId="{4300840D-0A0B-4512-BACA-B439D5B9C57C}"/>
          </ac:spMkLst>
        </pc:spChg>
        <pc:spChg chg="add del">
          <ac:chgData name="Hrithik Chandra [Student-PECS]" userId="2731abff-1888-4545-9374-34aa9f89af3a" providerId="ADAL" clId="{1780A622-9EBB-4307-BA08-D238F183AEA8}" dt="2024-02-24T20:23:00.777" v="9842"/>
          <ac:spMkLst>
            <pc:docMk/>
            <pc:sldMk cId="207753139" sldId="290"/>
            <ac:spMk id="55" creationId="{600B5AE2-C5CC-499C-8F2D-249888BE22C2}"/>
          </ac:spMkLst>
        </pc:spChg>
        <pc:spChg chg="add del">
          <ac:chgData name="Hrithik Chandra [Student-PECS]" userId="2731abff-1888-4545-9374-34aa9f89af3a" providerId="ADAL" clId="{1780A622-9EBB-4307-BA08-D238F183AEA8}" dt="2024-02-24T20:50:32.486" v="10040" actId="6264"/>
          <ac:spMkLst>
            <pc:docMk/>
            <pc:sldMk cId="207753139" sldId="290"/>
            <ac:spMk id="56" creationId="{D2B78728-A580-49A7-84F9-6EF6F583ADE0}"/>
          </ac:spMkLst>
        </pc:spChg>
        <pc:spChg chg="add del">
          <ac:chgData name="Hrithik Chandra [Student-PECS]" userId="2731abff-1888-4545-9374-34aa9f89af3a" providerId="ADAL" clId="{1780A622-9EBB-4307-BA08-D238F183AEA8}" dt="2024-02-24T20:23:00.777" v="9842"/>
          <ac:spMkLst>
            <pc:docMk/>
            <pc:sldMk cId="207753139" sldId="290"/>
            <ac:spMk id="57" creationId="{BA7A3698-B350-40E5-8475-9BCC41A089FC}"/>
          </ac:spMkLst>
        </pc:spChg>
        <pc:spChg chg="add del">
          <ac:chgData name="Hrithik Chandra [Student-PECS]" userId="2731abff-1888-4545-9374-34aa9f89af3a" providerId="ADAL" clId="{1780A622-9EBB-4307-BA08-D238F183AEA8}" dt="2024-02-24T20:50:32.486" v="10040" actId="6264"/>
          <ac:spMkLst>
            <pc:docMk/>
            <pc:sldMk cId="207753139" sldId="290"/>
            <ac:spMk id="58" creationId="{8D71EDA1-87BF-4D5D-AB79-F346FD19278A}"/>
          </ac:spMkLst>
        </pc:spChg>
        <pc:spChg chg="add del mod">
          <ac:chgData name="Hrithik Chandra [Student-PECS]" userId="2731abff-1888-4545-9374-34aa9f89af3a" providerId="ADAL" clId="{1780A622-9EBB-4307-BA08-D238F183AEA8}" dt="2024-02-24T20:50:32.486" v="10040" actId="6264"/>
          <ac:spMkLst>
            <pc:docMk/>
            <pc:sldMk cId="207753139" sldId="290"/>
            <ac:spMk id="60" creationId="{8A2193AB-8CB4-858E-6B03-D157BC164730}"/>
          </ac:spMkLst>
        </pc:spChg>
        <pc:spChg chg="add del">
          <ac:chgData name="Hrithik Chandra [Student-PECS]" userId="2731abff-1888-4545-9374-34aa9f89af3a" providerId="ADAL" clId="{1780A622-9EBB-4307-BA08-D238F183AEA8}" dt="2024-02-24T20:23:00.777" v="9842"/>
          <ac:spMkLst>
            <pc:docMk/>
            <pc:sldMk cId="207753139" sldId="290"/>
            <ac:spMk id="61" creationId="{990D0034-F768-41E7-85D4-F38C4DE85770}"/>
          </ac:spMkLst>
        </pc:spChg>
        <pc:spChg chg="add del mod">
          <ac:chgData name="Hrithik Chandra [Student-PECS]" userId="2731abff-1888-4545-9374-34aa9f89af3a" providerId="ADAL" clId="{1780A622-9EBB-4307-BA08-D238F183AEA8}" dt="2024-02-24T20:57:33.454" v="10115" actId="6264"/>
          <ac:spMkLst>
            <pc:docMk/>
            <pc:sldMk cId="207753139" sldId="290"/>
            <ac:spMk id="69" creationId="{379F4980-5637-A34B-F8FE-8CBE0850A79B}"/>
          </ac:spMkLst>
        </pc:spChg>
        <pc:spChg chg="add del">
          <ac:chgData name="Hrithik Chandra [Student-PECS]" userId="2731abff-1888-4545-9374-34aa9f89af3a" providerId="ADAL" clId="{1780A622-9EBB-4307-BA08-D238F183AEA8}" dt="2024-02-25T00:37:58.142" v="12068"/>
          <ac:spMkLst>
            <pc:docMk/>
            <pc:sldMk cId="207753139" sldId="290"/>
            <ac:spMk id="73" creationId="{43C823D3-D619-407C-89E0-C6F6B1E7A42A}"/>
          </ac:spMkLst>
        </pc:spChg>
        <pc:spChg chg="add del">
          <ac:chgData name="Hrithik Chandra [Student-PECS]" userId="2731abff-1888-4545-9374-34aa9f89af3a" providerId="ADAL" clId="{1780A622-9EBB-4307-BA08-D238F183AEA8}" dt="2024-02-25T00:37:58.142" v="12068"/>
          <ac:spMkLst>
            <pc:docMk/>
            <pc:sldMk cId="207753139" sldId="290"/>
            <ac:spMk id="74" creationId="{047F8E3E-2FFA-4A0F-B3C7-E57ADDCFB415}"/>
          </ac:spMkLst>
        </pc:spChg>
        <pc:spChg chg="add del mod">
          <ac:chgData name="Hrithik Chandra [Student-PECS]" userId="2731abff-1888-4545-9374-34aa9f89af3a" providerId="ADAL" clId="{1780A622-9EBB-4307-BA08-D238F183AEA8}" dt="2024-02-24T20:57:33.454" v="10115" actId="6264"/>
          <ac:spMkLst>
            <pc:docMk/>
            <pc:sldMk cId="207753139" sldId="290"/>
            <ac:spMk id="76" creationId="{B9445523-3DAD-9EFC-1F1C-306F5C50A338}"/>
          </ac:spMkLst>
        </pc:spChg>
        <pc:spChg chg="add del">
          <ac:chgData name="Hrithik Chandra [Student-PECS]" userId="2731abff-1888-4545-9374-34aa9f89af3a" providerId="ADAL" clId="{1780A622-9EBB-4307-BA08-D238F183AEA8}" dt="2024-02-24T20:50:56.810" v="10048" actId="26606"/>
          <ac:spMkLst>
            <pc:docMk/>
            <pc:sldMk cId="207753139" sldId="290"/>
            <ac:spMk id="77" creationId="{777A147A-9ED8-46B4-8660-1B3C2AA880B5}"/>
          </ac:spMkLst>
        </pc:spChg>
        <pc:spChg chg="add del">
          <ac:chgData name="Hrithik Chandra [Student-PECS]" userId="2731abff-1888-4545-9374-34aa9f89af3a" providerId="ADAL" clId="{1780A622-9EBB-4307-BA08-D238F183AEA8}" dt="2024-02-24T20:50:56.810" v="10048" actId="26606"/>
          <ac:spMkLst>
            <pc:docMk/>
            <pc:sldMk cId="207753139" sldId="290"/>
            <ac:spMk id="78" creationId="{5D6C15A0-C087-4593-8414-2B4EC1CDC3DE}"/>
          </ac:spMkLst>
        </pc:spChg>
        <pc:spChg chg="add del">
          <ac:chgData name="Hrithik Chandra [Student-PECS]" userId="2731abff-1888-4545-9374-34aa9f89af3a" providerId="ADAL" clId="{1780A622-9EBB-4307-BA08-D238F183AEA8}" dt="2024-02-24T20:57:33.454" v="10115" actId="6264"/>
          <ac:spMkLst>
            <pc:docMk/>
            <pc:sldMk cId="207753139" sldId="290"/>
            <ac:spMk id="80" creationId="{17718681-A12E-49D6-9925-DD7C68176D61}"/>
          </ac:spMkLst>
        </pc:spChg>
        <pc:spChg chg="add del">
          <ac:chgData name="Hrithik Chandra [Student-PECS]" userId="2731abff-1888-4545-9374-34aa9f89af3a" providerId="ADAL" clId="{1780A622-9EBB-4307-BA08-D238F183AEA8}" dt="2024-02-24T20:57:33.454" v="10115" actId="6264"/>
          <ac:spMkLst>
            <pc:docMk/>
            <pc:sldMk cId="207753139" sldId="290"/>
            <ac:spMk id="81" creationId="{FBD77573-9EF2-4C35-8285-A1CF6FBB0EA5}"/>
          </ac:spMkLst>
        </pc:spChg>
        <pc:spChg chg="add del">
          <ac:chgData name="Hrithik Chandra [Student-PECS]" userId="2731abff-1888-4545-9374-34aa9f89af3a" providerId="ADAL" clId="{1780A622-9EBB-4307-BA08-D238F183AEA8}" dt="2024-02-24T20:51:50.822" v="10060" actId="26606"/>
          <ac:spMkLst>
            <pc:docMk/>
            <pc:sldMk cId="207753139" sldId="290"/>
            <ac:spMk id="86" creationId="{18873D23-2DCF-4B31-A009-95721C06E8E1}"/>
          </ac:spMkLst>
        </pc:spChg>
        <pc:spChg chg="add del">
          <ac:chgData name="Hrithik Chandra [Student-PECS]" userId="2731abff-1888-4545-9374-34aa9f89af3a" providerId="ADAL" clId="{1780A622-9EBB-4307-BA08-D238F183AEA8}" dt="2024-02-24T20:51:50.822" v="10060" actId="26606"/>
          <ac:spMkLst>
            <pc:docMk/>
            <pc:sldMk cId="207753139" sldId="290"/>
            <ac:spMk id="88" creationId="{C13EF075-D4EF-4929-ADBC-91B27DA19955}"/>
          </ac:spMkLst>
        </pc:spChg>
        <pc:spChg chg="add del">
          <ac:chgData name="Hrithik Chandra [Student-PECS]" userId="2731abff-1888-4545-9374-34aa9f89af3a" providerId="ADAL" clId="{1780A622-9EBB-4307-BA08-D238F183AEA8}" dt="2024-02-25T00:24:24.629" v="11937" actId="26606"/>
          <ac:spMkLst>
            <pc:docMk/>
            <pc:sldMk cId="207753139" sldId="290"/>
            <ac:spMk id="98" creationId="{9AA72BD9-2C5A-4EDC-931F-5AA08EACA0F3}"/>
          </ac:spMkLst>
        </pc:spChg>
        <pc:spChg chg="add del">
          <ac:chgData name="Hrithik Chandra [Student-PECS]" userId="2731abff-1888-4545-9374-34aa9f89af3a" providerId="ADAL" clId="{1780A622-9EBB-4307-BA08-D238F183AEA8}" dt="2024-02-25T00:24:24.629" v="11937" actId="26606"/>
          <ac:spMkLst>
            <pc:docMk/>
            <pc:sldMk cId="207753139" sldId="290"/>
            <ac:spMk id="99" creationId="{DD3981AC-7B61-4947-BCF3-F7AA7FA385B9}"/>
          </ac:spMkLst>
        </pc:spChg>
        <pc:spChg chg="add del">
          <ac:chgData name="Hrithik Chandra [Student-PECS]" userId="2731abff-1888-4545-9374-34aa9f89af3a" providerId="ADAL" clId="{1780A622-9EBB-4307-BA08-D238F183AEA8}" dt="2024-02-25T00:19:23.375" v="11930" actId="26606"/>
          <ac:spMkLst>
            <pc:docMk/>
            <pc:sldMk cId="207753139" sldId="290"/>
            <ac:spMk id="101" creationId="{9F79630B-0F0B-446E-A637-38FA8F61D10E}"/>
          </ac:spMkLst>
        </pc:spChg>
        <pc:spChg chg="add del">
          <ac:chgData name="Hrithik Chandra [Student-PECS]" userId="2731abff-1888-4545-9374-34aa9f89af3a" providerId="ADAL" clId="{1780A622-9EBB-4307-BA08-D238F183AEA8}" dt="2024-02-25T00:25:58.377" v="11943" actId="26606"/>
          <ac:spMkLst>
            <pc:docMk/>
            <pc:sldMk cId="207753139" sldId="290"/>
            <ac:spMk id="102" creationId="{657F69E0-C4B0-4BEC-A689-4F8D877F05D4}"/>
          </ac:spMkLst>
        </pc:spChg>
        <pc:spChg chg="add del">
          <ac:chgData name="Hrithik Chandra [Student-PECS]" userId="2731abff-1888-4545-9374-34aa9f89af3a" providerId="ADAL" clId="{1780A622-9EBB-4307-BA08-D238F183AEA8}" dt="2024-02-25T00:19:23.375" v="11930" actId="26606"/>
          <ac:spMkLst>
            <pc:docMk/>
            <pc:sldMk cId="207753139" sldId="290"/>
            <ac:spMk id="103" creationId="{B3437C99-FC8E-4311-B48A-F0C4C329B154}"/>
          </ac:spMkLst>
        </pc:spChg>
        <pc:spChg chg="add del">
          <ac:chgData name="Hrithik Chandra [Student-PECS]" userId="2731abff-1888-4545-9374-34aa9f89af3a" providerId="ADAL" clId="{1780A622-9EBB-4307-BA08-D238F183AEA8}" dt="2024-02-25T00:25:58.377" v="11943" actId="26606"/>
          <ac:spMkLst>
            <pc:docMk/>
            <pc:sldMk cId="207753139" sldId="290"/>
            <ac:spMk id="104" creationId="{9F6380B4-6A1C-481E-8408-B4E6C75B9B81}"/>
          </ac:spMkLst>
        </pc:spChg>
        <pc:spChg chg="add del">
          <ac:chgData name="Hrithik Chandra [Student-PECS]" userId="2731abff-1888-4545-9374-34aa9f89af3a" providerId="ADAL" clId="{1780A622-9EBB-4307-BA08-D238F183AEA8}" dt="2024-02-25T00:24:24.629" v="11937" actId="26606"/>
          <ac:spMkLst>
            <pc:docMk/>
            <pc:sldMk cId="207753139" sldId="290"/>
            <ac:spMk id="105" creationId="{55D4142C-5077-457F-A6AD-3FECFDB39685}"/>
          </ac:spMkLst>
        </pc:spChg>
        <pc:spChg chg="add del">
          <ac:chgData name="Hrithik Chandra [Student-PECS]" userId="2731abff-1888-4545-9374-34aa9f89af3a" providerId="ADAL" clId="{1780A622-9EBB-4307-BA08-D238F183AEA8}" dt="2024-02-25T00:26:03.597" v="11945" actId="26606"/>
          <ac:spMkLst>
            <pc:docMk/>
            <pc:sldMk cId="207753139" sldId="290"/>
            <ac:spMk id="106" creationId="{7C432AFE-B3D2-4BFF-BF8F-96C27AFF1AC7}"/>
          </ac:spMkLst>
        </pc:spChg>
        <pc:spChg chg="add del">
          <ac:chgData name="Hrithik Chandra [Student-PECS]" userId="2731abff-1888-4545-9374-34aa9f89af3a" providerId="ADAL" clId="{1780A622-9EBB-4307-BA08-D238F183AEA8}" dt="2024-02-25T00:24:24.629" v="11937" actId="26606"/>
          <ac:spMkLst>
            <pc:docMk/>
            <pc:sldMk cId="207753139" sldId="290"/>
            <ac:spMk id="107" creationId="{7A5F0580-5EE9-419F-96EE-B6529EF6E7D0}"/>
          </ac:spMkLst>
        </pc:spChg>
        <pc:spChg chg="add del">
          <ac:chgData name="Hrithik Chandra [Student-PECS]" userId="2731abff-1888-4545-9374-34aa9f89af3a" providerId="ADAL" clId="{1780A622-9EBB-4307-BA08-D238F183AEA8}" dt="2024-02-25T00:26:03.597" v="11945" actId="26606"/>
          <ac:spMkLst>
            <pc:docMk/>
            <pc:sldMk cId="207753139" sldId="290"/>
            <ac:spMk id="108" creationId="{AF2F604E-43BE-4DC3-B983-E071523364F8}"/>
          </ac:spMkLst>
        </pc:spChg>
        <pc:spChg chg="add del">
          <ac:chgData name="Hrithik Chandra [Student-PECS]" userId="2731abff-1888-4545-9374-34aa9f89af3a" providerId="ADAL" clId="{1780A622-9EBB-4307-BA08-D238F183AEA8}" dt="2024-02-25T00:26:03.597" v="11945" actId="26606"/>
          <ac:spMkLst>
            <pc:docMk/>
            <pc:sldMk cId="207753139" sldId="290"/>
            <ac:spMk id="109" creationId="{08C9B587-E65E-4B52-B37C-ABEBB6E87928}"/>
          </ac:spMkLst>
        </pc:spChg>
        <pc:spChg chg="add del">
          <ac:chgData name="Hrithik Chandra [Student-PECS]" userId="2731abff-1888-4545-9374-34aa9f89af3a" providerId="ADAL" clId="{1780A622-9EBB-4307-BA08-D238F183AEA8}" dt="2024-02-25T00:32:39.108" v="11970" actId="26606"/>
          <ac:spMkLst>
            <pc:docMk/>
            <pc:sldMk cId="207753139" sldId="290"/>
            <ac:spMk id="114" creationId="{3A930249-8242-4E2B-AF17-C01826488321}"/>
          </ac:spMkLst>
        </pc:spChg>
        <pc:spChg chg="add del">
          <ac:chgData name="Hrithik Chandra [Student-PECS]" userId="2731abff-1888-4545-9374-34aa9f89af3a" providerId="ADAL" clId="{1780A622-9EBB-4307-BA08-D238F183AEA8}" dt="2024-02-25T00:32:39.108" v="11970" actId="26606"/>
          <ac:spMkLst>
            <pc:docMk/>
            <pc:sldMk cId="207753139" sldId="290"/>
            <ac:spMk id="115" creationId="{A5BDD999-C5E1-4B3E-A710-768673819165}"/>
          </ac:spMkLst>
        </pc:spChg>
        <pc:spChg chg="add del">
          <ac:chgData name="Hrithik Chandra [Student-PECS]" userId="2731abff-1888-4545-9374-34aa9f89af3a" providerId="ADAL" clId="{1780A622-9EBB-4307-BA08-D238F183AEA8}" dt="2024-02-25T00:33:15.019" v="11981" actId="26606"/>
          <ac:spMkLst>
            <pc:docMk/>
            <pc:sldMk cId="207753139" sldId="290"/>
            <ac:spMk id="116" creationId="{8870DEF6-46A2-D4F8-8BE6-91165D93ECC4}"/>
          </ac:spMkLst>
        </pc:spChg>
        <pc:spChg chg="add del">
          <ac:chgData name="Hrithik Chandra [Student-PECS]" userId="2731abff-1888-4545-9374-34aa9f89af3a" providerId="ADAL" clId="{1780A622-9EBB-4307-BA08-D238F183AEA8}" dt="2024-02-25T00:31:21.175" v="11953" actId="26606"/>
          <ac:spMkLst>
            <pc:docMk/>
            <pc:sldMk cId="207753139" sldId="290"/>
            <ac:spMk id="117" creationId="{71B2258F-86CA-4D4D-8270-BC05FCDEBFB3}"/>
          </ac:spMkLst>
        </pc:spChg>
        <pc:spChg chg="add del">
          <ac:chgData name="Hrithik Chandra [Student-PECS]" userId="2731abff-1888-4545-9374-34aa9f89af3a" providerId="ADAL" clId="{1780A622-9EBB-4307-BA08-D238F183AEA8}" dt="2024-02-25T00:31:22.078" v="11956" actId="26606"/>
          <ac:spMkLst>
            <pc:docMk/>
            <pc:sldMk cId="207753139" sldId="290"/>
            <ac:spMk id="120" creationId="{3AD630B4-4CCC-7B1D-1803-DAED942D7E50}"/>
          </ac:spMkLst>
        </pc:spChg>
        <pc:spChg chg="add del">
          <ac:chgData name="Hrithik Chandra [Student-PECS]" userId="2731abff-1888-4545-9374-34aa9f89af3a" providerId="ADAL" clId="{1780A622-9EBB-4307-BA08-D238F183AEA8}" dt="2024-02-25T00:34:33.783" v="12008" actId="26606"/>
          <ac:spMkLst>
            <pc:docMk/>
            <pc:sldMk cId="207753139" sldId="290"/>
            <ac:spMk id="124" creationId="{2B97F24A-32CE-4C1C-A50D-3016B394DCFB}"/>
          </ac:spMkLst>
        </pc:spChg>
        <pc:spChg chg="add del">
          <ac:chgData name="Hrithik Chandra [Student-PECS]" userId="2731abff-1888-4545-9374-34aa9f89af3a" providerId="ADAL" clId="{1780A622-9EBB-4307-BA08-D238F183AEA8}" dt="2024-02-25T00:34:33.783" v="12008" actId="26606"/>
          <ac:spMkLst>
            <pc:docMk/>
            <pc:sldMk cId="207753139" sldId="290"/>
            <ac:spMk id="125" creationId="{CD8B4F24-440B-49E9-B85D-733523DC064B}"/>
          </ac:spMkLst>
        </pc:spChg>
        <pc:spChg chg="add del">
          <ac:chgData name="Hrithik Chandra [Student-PECS]" userId="2731abff-1888-4545-9374-34aa9f89af3a" providerId="ADAL" clId="{1780A622-9EBB-4307-BA08-D238F183AEA8}" dt="2024-02-25T00:36:56.131" v="12052" actId="26606"/>
          <ac:spMkLst>
            <pc:docMk/>
            <pc:sldMk cId="207753139" sldId="290"/>
            <ac:spMk id="126" creationId="{2B97F24A-32CE-4C1C-A50D-3016B394DCFB}"/>
          </ac:spMkLst>
        </pc:spChg>
        <pc:spChg chg="add del">
          <ac:chgData name="Hrithik Chandra [Student-PECS]" userId="2731abff-1888-4545-9374-34aa9f89af3a" providerId="ADAL" clId="{1780A622-9EBB-4307-BA08-D238F183AEA8}" dt="2024-02-25T00:36:56.131" v="12052" actId="26606"/>
          <ac:spMkLst>
            <pc:docMk/>
            <pc:sldMk cId="207753139" sldId="290"/>
            <ac:spMk id="128" creationId="{CD8B4F24-440B-49E9-B85D-733523DC064B}"/>
          </ac:spMkLst>
        </pc:spChg>
        <pc:spChg chg="add del">
          <ac:chgData name="Hrithik Chandra [Student-PECS]" userId="2731abff-1888-4545-9374-34aa9f89af3a" providerId="ADAL" clId="{1780A622-9EBB-4307-BA08-D238F183AEA8}" dt="2024-02-25T00:37:46.334" v="12061" actId="26606"/>
          <ac:spMkLst>
            <pc:docMk/>
            <pc:sldMk cId="207753139" sldId="290"/>
            <ac:spMk id="129" creationId="{93245F62-CCC4-49E4-B95B-EA6C1E790510}"/>
          </ac:spMkLst>
        </pc:spChg>
        <pc:spChg chg="add del">
          <ac:chgData name="Hrithik Chandra [Student-PECS]" userId="2731abff-1888-4545-9374-34aa9f89af3a" providerId="ADAL" clId="{1780A622-9EBB-4307-BA08-D238F183AEA8}" dt="2024-02-25T00:37:46.334" v="12061" actId="26606"/>
          <ac:spMkLst>
            <pc:docMk/>
            <pc:sldMk cId="207753139" sldId="290"/>
            <ac:spMk id="130" creationId="{E6C0DD6B-6AA3-448F-9B99-8386295BC1B4}"/>
          </ac:spMkLst>
        </pc:spChg>
        <pc:spChg chg="add del">
          <ac:chgData name="Hrithik Chandra [Student-PECS]" userId="2731abff-1888-4545-9374-34aa9f89af3a" providerId="ADAL" clId="{1780A622-9EBB-4307-BA08-D238F183AEA8}" dt="2024-02-25T00:37:51.468" v="12063" actId="26606"/>
          <ac:spMkLst>
            <pc:docMk/>
            <pc:sldMk cId="207753139" sldId="290"/>
            <ac:spMk id="131" creationId="{5116E49A-CA4D-4983-969D-19FE3C55F387}"/>
          </ac:spMkLst>
        </pc:spChg>
        <pc:spChg chg="add del">
          <ac:chgData name="Hrithik Chandra [Student-PECS]" userId="2731abff-1888-4545-9374-34aa9f89af3a" providerId="ADAL" clId="{1780A622-9EBB-4307-BA08-D238F183AEA8}" dt="2024-02-25T00:37:51.468" v="12063" actId="26606"/>
          <ac:spMkLst>
            <pc:docMk/>
            <pc:sldMk cId="207753139" sldId="290"/>
            <ac:spMk id="132" creationId="{57F6BDD4-E066-4008-8011-6CC31AEB4556}"/>
          </ac:spMkLst>
        </pc:spChg>
        <pc:spChg chg="add del">
          <ac:chgData name="Hrithik Chandra [Student-PECS]" userId="2731abff-1888-4545-9374-34aa9f89af3a" providerId="ADAL" clId="{1780A622-9EBB-4307-BA08-D238F183AEA8}" dt="2024-02-25T00:36:48.357" v="12033" actId="26606"/>
          <ac:spMkLst>
            <pc:docMk/>
            <pc:sldMk cId="207753139" sldId="290"/>
            <ac:spMk id="133" creationId="{9B7AD9F6-8CE7-4299-8FC6-328F4DCD3FF9}"/>
          </ac:spMkLst>
        </pc:spChg>
        <pc:spChg chg="add del">
          <ac:chgData name="Hrithik Chandra [Student-PECS]" userId="2731abff-1888-4545-9374-34aa9f89af3a" providerId="ADAL" clId="{1780A622-9EBB-4307-BA08-D238F183AEA8}" dt="2024-02-25T00:37:51.468" v="12063" actId="26606"/>
          <ac:spMkLst>
            <pc:docMk/>
            <pc:sldMk cId="207753139" sldId="290"/>
            <ac:spMk id="134" creationId="{2711A8FB-68FC-45FC-B01E-38F809E2D439}"/>
          </ac:spMkLst>
        </pc:spChg>
        <pc:spChg chg="add del">
          <ac:chgData name="Hrithik Chandra [Student-PECS]" userId="2731abff-1888-4545-9374-34aa9f89af3a" providerId="ADAL" clId="{1780A622-9EBB-4307-BA08-D238F183AEA8}" dt="2024-02-25T00:36:48.357" v="12033" actId="26606"/>
          <ac:spMkLst>
            <pc:docMk/>
            <pc:sldMk cId="207753139" sldId="290"/>
            <ac:spMk id="135" creationId="{F49775AF-8896-43EE-92C6-83497D6DC56F}"/>
          </ac:spMkLst>
        </pc:spChg>
        <pc:spChg chg="add del">
          <ac:chgData name="Hrithik Chandra [Student-PECS]" userId="2731abff-1888-4545-9374-34aa9f89af3a" providerId="ADAL" clId="{1780A622-9EBB-4307-BA08-D238F183AEA8}" dt="2024-02-25T00:37:51.468" v="12063" actId="26606"/>
          <ac:spMkLst>
            <pc:docMk/>
            <pc:sldMk cId="207753139" sldId="290"/>
            <ac:spMk id="136" creationId="{281E2DF8-F6D8-4E5C-B76E-E082FD8C1FBD}"/>
          </ac:spMkLst>
        </pc:spChg>
        <pc:spChg chg="add del">
          <ac:chgData name="Hrithik Chandra [Student-PECS]" userId="2731abff-1888-4545-9374-34aa9f89af3a" providerId="ADAL" clId="{1780A622-9EBB-4307-BA08-D238F183AEA8}" dt="2024-02-25T00:40:58.411" v="12084" actId="26606"/>
          <ac:spMkLst>
            <pc:docMk/>
            <pc:sldMk cId="207753139" sldId="290"/>
            <ac:spMk id="142" creationId="{71B2258F-86CA-4D4D-8270-BC05FCDEBFB3}"/>
          </ac:spMkLst>
        </pc:spChg>
        <pc:spChg chg="add del">
          <ac:chgData name="Hrithik Chandra [Student-PECS]" userId="2731abff-1888-4545-9374-34aa9f89af3a" providerId="ADAL" clId="{1780A622-9EBB-4307-BA08-D238F183AEA8}" dt="2024-02-25T00:41:08.881" v="12086" actId="26606"/>
          <ac:spMkLst>
            <pc:docMk/>
            <pc:sldMk cId="207753139" sldId="290"/>
            <ac:spMk id="144" creationId="{178FB36B-5BFE-42CA-BC60-1115E0D95EEC}"/>
          </ac:spMkLst>
        </pc:spChg>
        <pc:spChg chg="add del">
          <ac:chgData name="Hrithik Chandra [Student-PECS]" userId="2731abff-1888-4545-9374-34aa9f89af3a" providerId="ADAL" clId="{1780A622-9EBB-4307-BA08-D238F183AEA8}" dt="2024-02-25T00:41:08.881" v="12086" actId="26606"/>
          <ac:spMkLst>
            <pc:docMk/>
            <pc:sldMk cId="207753139" sldId="290"/>
            <ac:spMk id="145" creationId="{ECC07320-C2CA-4E29-8481-9D9E143C7788}"/>
          </ac:spMkLst>
        </pc:spChg>
        <pc:spChg chg="add del">
          <ac:chgData name="Hrithik Chandra [Student-PECS]" userId="2731abff-1888-4545-9374-34aa9f89af3a" providerId="ADAL" clId="{1780A622-9EBB-4307-BA08-D238F183AEA8}" dt="2024-02-25T00:41:12.699" v="12088" actId="26606"/>
          <ac:spMkLst>
            <pc:docMk/>
            <pc:sldMk cId="207753139" sldId="290"/>
            <ac:spMk id="147" creationId="{9F79630B-0F0B-446E-A637-38FA8F61D10E}"/>
          </ac:spMkLst>
        </pc:spChg>
        <pc:spChg chg="add del">
          <ac:chgData name="Hrithik Chandra [Student-PECS]" userId="2731abff-1888-4545-9374-34aa9f89af3a" providerId="ADAL" clId="{1780A622-9EBB-4307-BA08-D238F183AEA8}" dt="2024-02-25T00:41:12.699" v="12088" actId="26606"/>
          <ac:spMkLst>
            <pc:docMk/>
            <pc:sldMk cId="207753139" sldId="290"/>
            <ac:spMk id="148" creationId="{B3437C99-FC8E-4311-B48A-F0C4C329B154}"/>
          </ac:spMkLst>
        </pc:spChg>
        <pc:spChg chg="add del">
          <ac:chgData name="Hrithik Chandra [Student-PECS]" userId="2731abff-1888-4545-9374-34aa9f89af3a" providerId="ADAL" clId="{1780A622-9EBB-4307-BA08-D238F183AEA8}" dt="2024-02-25T00:44:57.223" v="12114" actId="26606"/>
          <ac:spMkLst>
            <pc:docMk/>
            <pc:sldMk cId="207753139" sldId="290"/>
            <ac:spMk id="149" creationId="{9B7AD9F6-8CE7-4299-8FC6-328F4DCD3FF9}"/>
          </ac:spMkLst>
        </pc:spChg>
        <pc:spChg chg="add del">
          <ac:chgData name="Hrithik Chandra [Student-PECS]" userId="2731abff-1888-4545-9374-34aa9f89af3a" providerId="ADAL" clId="{1780A622-9EBB-4307-BA08-D238F183AEA8}" dt="2024-02-25T00:44:57.223" v="12114" actId="26606"/>
          <ac:spMkLst>
            <pc:docMk/>
            <pc:sldMk cId="207753139" sldId="290"/>
            <ac:spMk id="151" creationId="{F49775AF-8896-43EE-92C6-83497D6DC56F}"/>
          </ac:spMkLst>
        </pc:spChg>
        <pc:spChg chg="add del">
          <ac:chgData name="Hrithik Chandra [Student-PECS]" userId="2731abff-1888-4545-9374-34aa9f89af3a" providerId="ADAL" clId="{1780A622-9EBB-4307-BA08-D238F183AEA8}" dt="2024-02-25T00:45:26.822" v="12122" actId="26606"/>
          <ac:spMkLst>
            <pc:docMk/>
            <pc:sldMk cId="207753139" sldId="290"/>
            <ac:spMk id="152" creationId="{71B2258F-86CA-4D4D-8270-BC05FCDEBFB3}"/>
          </ac:spMkLst>
        </pc:spChg>
        <pc:spChg chg="add del">
          <ac:chgData name="Hrithik Chandra [Student-PECS]" userId="2731abff-1888-4545-9374-34aa9f89af3a" providerId="ADAL" clId="{1780A622-9EBB-4307-BA08-D238F183AEA8}" dt="2024-02-25T00:45:29.476" v="12124" actId="26606"/>
          <ac:spMkLst>
            <pc:docMk/>
            <pc:sldMk cId="207753139" sldId="290"/>
            <ac:spMk id="154" creationId="{04812C46-200A-4DEB-A05E-3ED6C68C2387}"/>
          </ac:spMkLst>
        </pc:spChg>
        <pc:spChg chg="add del">
          <ac:chgData name="Hrithik Chandra [Student-PECS]" userId="2731abff-1888-4545-9374-34aa9f89af3a" providerId="ADAL" clId="{1780A622-9EBB-4307-BA08-D238F183AEA8}" dt="2024-02-25T00:45:29.476" v="12124" actId="26606"/>
          <ac:spMkLst>
            <pc:docMk/>
            <pc:sldMk cId="207753139" sldId="290"/>
            <ac:spMk id="155" creationId="{D1EA859B-E555-4109-94F3-6700E046E008}"/>
          </ac:spMkLst>
        </pc:spChg>
        <pc:spChg chg="add del">
          <ac:chgData name="Hrithik Chandra [Student-PECS]" userId="2731abff-1888-4545-9374-34aa9f89af3a" providerId="ADAL" clId="{1780A622-9EBB-4307-BA08-D238F183AEA8}" dt="2024-02-25T00:45:56.938" v="12129" actId="26606"/>
          <ac:spMkLst>
            <pc:docMk/>
            <pc:sldMk cId="207753139" sldId="290"/>
            <ac:spMk id="159" creationId="{04812C46-200A-4DEB-A05E-3ED6C68C2387}"/>
          </ac:spMkLst>
        </pc:spChg>
        <pc:spChg chg="add del">
          <ac:chgData name="Hrithik Chandra [Student-PECS]" userId="2731abff-1888-4545-9374-34aa9f89af3a" providerId="ADAL" clId="{1780A622-9EBB-4307-BA08-D238F183AEA8}" dt="2024-02-25T00:45:56.938" v="12129" actId="26606"/>
          <ac:spMkLst>
            <pc:docMk/>
            <pc:sldMk cId="207753139" sldId="290"/>
            <ac:spMk id="160" creationId="{D1EA859B-E555-4109-94F3-6700E046E008}"/>
          </ac:spMkLst>
        </pc:spChg>
        <pc:spChg chg="add del">
          <ac:chgData name="Hrithik Chandra [Student-PECS]" userId="2731abff-1888-4545-9374-34aa9f89af3a" providerId="ADAL" clId="{1780A622-9EBB-4307-BA08-D238F183AEA8}" dt="2024-02-25T00:45:56.938" v="12129" actId="26606"/>
          <ac:spMkLst>
            <pc:docMk/>
            <pc:sldMk cId="207753139" sldId="290"/>
            <ac:spMk id="165" creationId="{7C432AFE-B3D2-4BFF-BF8F-96C27AFF1AC7}"/>
          </ac:spMkLst>
        </pc:spChg>
        <pc:spChg chg="add del">
          <ac:chgData name="Hrithik Chandra [Student-PECS]" userId="2731abff-1888-4545-9374-34aa9f89af3a" providerId="ADAL" clId="{1780A622-9EBB-4307-BA08-D238F183AEA8}" dt="2024-02-25T00:45:56.938" v="12129" actId="26606"/>
          <ac:spMkLst>
            <pc:docMk/>
            <pc:sldMk cId="207753139" sldId="290"/>
            <ac:spMk id="167" creationId="{AF2F604E-43BE-4DC3-B983-E071523364F8}"/>
          </ac:spMkLst>
        </pc:spChg>
        <pc:spChg chg="add del">
          <ac:chgData name="Hrithik Chandra [Student-PECS]" userId="2731abff-1888-4545-9374-34aa9f89af3a" providerId="ADAL" clId="{1780A622-9EBB-4307-BA08-D238F183AEA8}" dt="2024-02-25T00:45:56.938" v="12129" actId="26606"/>
          <ac:spMkLst>
            <pc:docMk/>
            <pc:sldMk cId="207753139" sldId="290"/>
            <ac:spMk id="169" creationId="{08C9B587-E65E-4B52-B37C-ABEBB6E87928}"/>
          </ac:spMkLst>
        </pc:spChg>
        <pc:grpChg chg="add del">
          <ac:chgData name="Hrithik Chandra [Student-PECS]" userId="2731abff-1888-4545-9374-34aa9f89af3a" providerId="ADAL" clId="{1780A622-9EBB-4307-BA08-D238F183AEA8}" dt="2024-02-24T20:16:29.644" v="9695"/>
          <ac:grpSpMkLst>
            <pc:docMk/>
            <pc:sldMk cId="207753139" sldId="290"/>
            <ac:grpSpMk id="14" creationId="{D76D63AC-0421-45EC-B383-E79A61A78C6B}"/>
          </ac:grpSpMkLst>
        </pc:grpChg>
        <pc:grpChg chg="add del">
          <ac:chgData name="Hrithik Chandra [Student-PECS]" userId="2731abff-1888-4545-9374-34aa9f89af3a" providerId="ADAL" clId="{1780A622-9EBB-4307-BA08-D238F183AEA8}" dt="2024-02-24T20:16:29.644" v="9695"/>
          <ac:grpSpMkLst>
            <pc:docMk/>
            <pc:sldMk cId="207753139" sldId="290"/>
            <ac:grpSpMk id="23" creationId="{87F87F1B-42BA-4AC7-A4E2-41544DDB2CE3}"/>
          </ac:grpSpMkLst>
        </pc:grpChg>
        <pc:grpChg chg="add del">
          <ac:chgData name="Hrithik Chandra [Student-PECS]" userId="2731abff-1888-4545-9374-34aa9f89af3a" providerId="ADAL" clId="{1780A622-9EBB-4307-BA08-D238F183AEA8}" dt="2024-02-24T20:16:29.644" v="9695"/>
          <ac:grpSpMkLst>
            <pc:docMk/>
            <pc:sldMk cId="207753139" sldId="290"/>
            <ac:grpSpMk id="29" creationId="{967346A5-7569-4F15-AB5D-BE3DADF192C0}"/>
          </ac:grpSpMkLst>
        </pc:grpChg>
        <pc:grpChg chg="add del">
          <ac:chgData name="Hrithik Chandra [Student-PECS]" userId="2731abff-1888-4545-9374-34aa9f89af3a" providerId="ADAL" clId="{1780A622-9EBB-4307-BA08-D238F183AEA8}" dt="2024-02-24T20:50:45.628" v="10044" actId="26606"/>
          <ac:grpSpMkLst>
            <pc:docMk/>
            <pc:sldMk cId="207753139" sldId="290"/>
            <ac:grpSpMk id="62" creationId="{03C6F4E6-30A1-4F63-C8CC-028750B5AACD}"/>
          </ac:grpSpMkLst>
        </pc:grpChg>
        <pc:grpChg chg="add del">
          <ac:chgData name="Hrithik Chandra [Student-PECS]" userId="2731abff-1888-4545-9374-34aa9f89af3a" providerId="ADAL" clId="{1780A622-9EBB-4307-BA08-D238F183AEA8}" dt="2024-02-24T23:57:09.638" v="11822" actId="26606"/>
          <ac:grpSpMkLst>
            <pc:docMk/>
            <pc:sldMk cId="207753139" sldId="290"/>
            <ac:grpSpMk id="64" creationId="{03C6F4E6-30A1-4F63-C8CC-028750B5AACD}"/>
          </ac:grpSpMkLst>
        </pc:grpChg>
        <pc:grpChg chg="add del">
          <ac:chgData name="Hrithik Chandra [Student-PECS]" userId="2731abff-1888-4545-9374-34aa9f89af3a" providerId="ADAL" clId="{1780A622-9EBB-4307-BA08-D238F183AEA8}" dt="2024-02-24T20:50:46.721" v="10046" actId="26606"/>
          <ac:grpSpMkLst>
            <pc:docMk/>
            <pc:sldMk cId="207753139" sldId="290"/>
            <ac:grpSpMk id="70" creationId="{03C6F4E6-30A1-4F63-C8CC-028750B5AACD}"/>
          </ac:grpSpMkLst>
        </pc:grpChg>
        <pc:grpChg chg="add del">
          <ac:chgData name="Hrithik Chandra [Student-PECS]" userId="2731abff-1888-4545-9374-34aa9f89af3a" providerId="ADAL" clId="{1780A622-9EBB-4307-BA08-D238F183AEA8}" dt="2024-02-25T00:37:58.142" v="12068"/>
          <ac:grpSpMkLst>
            <pc:docMk/>
            <pc:sldMk cId="207753139" sldId="290"/>
            <ac:grpSpMk id="79" creationId="{33D939F1-7ABE-4D0E-946A-43F37F556AFD}"/>
          </ac:grpSpMkLst>
        </pc:grpChg>
        <pc:grpChg chg="add del">
          <ac:chgData name="Hrithik Chandra [Student-PECS]" userId="2731abff-1888-4545-9374-34aa9f89af3a" providerId="ADAL" clId="{1780A622-9EBB-4307-BA08-D238F183AEA8}" dt="2024-02-25T00:37:58.142" v="12068"/>
          <ac:grpSpMkLst>
            <pc:docMk/>
            <pc:sldMk cId="207753139" sldId="290"/>
            <ac:grpSpMk id="87" creationId="{9DB3963A-4187-4A72-9DA4-CA6BADE22931}"/>
          </ac:grpSpMkLst>
        </pc:grpChg>
        <pc:grpChg chg="add del">
          <ac:chgData name="Hrithik Chandra [Student-PECS]" userId="2731abff-1888-4545-9374-34aa9f89af3a" providerId="ADAL" clId="{1780A622-9EBB-4307-BA08-D238F183AEA8}" dt="2024-02-24T20:51:50.822" v="10060" actId="26606"/>
          <ac:grpSpMkLst>
            <pc:docMk/>
            <pc:sldMk cId="207753139" sldId="290"/>
            <ac:grpSpMk id="90" creationId="{DAA26DFA-AAB2-4973-9C17-16D587C7B198}"/>
          </ac:grpSpMkLst>
        </pc:grpChg>
        <pc:picChg chg="add del">
          <ac:chgData name="Hrithik Chandra [Student-PECS]" userId="2731abff-1888-4545-9374-34aa9f89af3a" providerId="ADAL" clId="{1780A622-9EBB-4307-BA08-D238F183AEA8}" dt="2024-02-24T20:17:32.622" v="9746" actId="26606"/>
          <ac:picMkLst>
            <pc:docMk/>
            <pc:sldMk cId="207753139" sldId="290"/>
            <ac:picMk id="5" creationId="{A46104F8-FAAE-243E-E1CE-88354E35CECF}"/>
          </ac:picMkLst>
        </pc:picChg>
        <pc:picChg chg="add del">
          <ac:chgData name="Hrithik Chandra [Student-PECS]" userId="2731abff-1888-4545-9374-34aa9f89af3a" providerId="ADAL" clId="{1780A622-9EBB-4307-BA08-D238F183AEA8}" dt="2024-02-24T20:20:09.346" v="9808" actId="26606"/>
          <ac:picMkLst>
            <pc:docMk/>
            <pc:sldMk cId="207753139" sldId="290"/>
            <ac:picMk id="7" creationId="{9A0F0AC6-A89F-416B-9FA4-48E664065E73}"/>
          </ac:picMkLst>
        </pc:picChg>
        <pc:picChg chg="add del">
          <ac:chgData name="Hrithik Chandra [Student-PECS]" userId="2731abff-1888-4545-9374-34aa9f89af3a" providerId="ADAL" clId="{1780A622-9EBB-4307-BA08-D238F183AEA8}" dt="2024-02-24T20:20:09.346" v="9808" actId="26606"/>
          <ac:picMkLst>
            <pc:docMk/>
            <pc:sldMk cId="207753139" sldId="290"/>
            <ac:picMk id="13" creationId="{218D7DD0-110F-43F3-A7E4-B51873CBF107}"/>
          </ac:picMkLst>
        </pc:picChg>
        <pc:picChg chg="add del">
          <ac:chgData name="Hrithik Chandra [Student-PECS]" userId="2731abff-1888-4545-9374-34aa9f89af3a" providerId="ADAL" clId="{1780A622-9EBB-4307-BA08-D238F183AEA8}" dt="2024-02-24T20:31:43.230" v="9945" actId="478"/>
          <ac:picMkLst>
            <pc:docMk/>
            <pc:sldMk cId="207753139" sldId="290"/>
            <ac:picMk id="16" creationId="{4C98873F-3479-519B-F174-6E1823157479}"/>
          </ac:picMkLst>
        </pc:picChg>
        <pc:picChg chg="add del">
          <ac:chgData name="Hrithik Chandra [Student-PECS]" userId="2731abff-1888-4545-9374-34aa9f89af3a" providerId="ADAL" clId="{1780A622-9EBB-4307-BA08-D238F183AEA8}" dt="2024-02-24T20:31:53.778" v="9948" actId="26606"/>
          <ac:picMkLst>
            <pc:docMk/>
            <pc:sldMk cId="207753139" sldId="290"/>
            <ac:picMk id="19" creationId="{C46FE37A-652B-177D-5DF1-8793B9656D56}"/>
          </ac:picMkLst>
        </pc:picChg>
        <pc:picChg chg="add del">
          <ac:chgData name="Hrithik Chandra [Student-PECS]" userId="2731abff-1888-4545-9374-34aa9f89af3a" providerId="ADAL" clId="{1780A622-9EBB-4307-BA08-D238F183AEA8}" dt="2024-02-24T20:31:55.129" v="9950" actId="26606"/>
          <ac:picMkLst>
            <pc:docMk/>
            <pc:sldMk cId="207753139" sldId="290"/>
            <ac:picMk id="27" creationId="{1CF273C3-C80E-6128-D150-48E1331A8C3A}"/>
          </ac:picMkLst>
        </pc:picChg>
        <pc:picChg chg="add del">
          <ac:chgData name="Hrithik Chandra [Student-PECS]" userId="2731abff-1888-4545-9374-34aa9f89af3a" providerId="ADAL" clId="{1780A622-9EBB-4307-BA08-D238F183AEA8}" dt="2024-02-24T20:16:02.939" v="9688" actId="26606"/>
          <ac:picMkLst>
            <pc:docMk/>
            <pc:sldMk cId="207753139" sldId="290"/>
            <ac:picMk id="35" creationId="{9171CF41-E240-0BC6-CEB5-112F5408FF42}"/>
          </ac:picMkLst>
        </pc:picChg>
        <pc:picChg chg="add del">
          <ac:chgData name="Hrithik Chandra [Student-PECS]" userId="2731abff-1888-4545-9374-34aa9f89af3a" providerId="ADAL" clId="{1780A622-9EBB-4307-BA08-D238F183AEA8}" dt="2024-02-24T20:20:09.346" v="9808" actId="26606"/>
          <ac:picMkLst>
            <pc:docMk/>
            <pc:sldMk cId="207753139" sldId="290"/>
            <ac:picMk id="36" creationId="{82869BAE-8EC0-4D16-ACB8-F0CBFDD90489}"/>
          </ac:picMkLst>
        </pc:picChg>
        <pc:picChg chg="add del">
          <ac:chgData name="Hrithik Chandra [Student-PECS]" userId="2731abff-1888-4545-9374-34aa9f89af3a" providerId="ADAL" clId="{1780A622-9EBB-4307-BA08-D238F183AEA8}" dt="2024-02-24T20:20:09.346" v="9808" actId="26606"/>
          <ac:picMkLst>
            <pc:docMk/>
            <pc:sldMk cId="207753139" sldId="290"/>
            <ac:picMk id="37" creationId="{3524A7AE-FFF7-4F70-9AEA-01A5DFF77BC2}"/>
          </ac:picMkLst>
        </pc:picChg>
        <pc:picChg chg="add del">
          <ac:chgData name="Hrithik Chandra [Student-PECS]" userId="2731abff-1888-4545-9374-34aa9f89af3a" providerId="ADAL" clId="{1780A622-9EBB-4307-BA08-D238F183AEA8}" dt="2024-02-24T20:20:14.065" v="9810" actId="26606"/>
          <ac:picMkLst>
            <pc:docMk/>
            <pc:sldMk cId="207753139" sldId="290"/>
            <ac:picMk id="40" creationId="{9A0F0AC6-A89F-416B-9FA4-48E664065E73}"/>
          </ac:picMkLst>
        </pc:picChg>
        <pc:picChg chg="add del">
          <ac:chgData name="Hrithik Chandra [Student-PECS]" userId="2731abff-1888-4545-9374-34aa9f89af3a" providerId="ADAL" clId="{1780A622-9EBB-4307-BA08-D238F183AEA8}" dt="2024-02-24T20:16:22.321" v="9693" actId="26606"/>
          <ac:picMkLst>
            <pc:docMk/>
            <pc:sldMk cId="207753139" sldId="290"/>
            <ac:picMk id="42" creationId="{38534FC5-0D83-30A0-C6E8-8727BB058D07}"/>
          </ac:picMkLst>
        </pc:picChg>
        <pc:picChg chg="add del">
          <ac:chgData name="Hrithik Chandra [Student-PECS]" userId="2731abff-1888-4545-9374-34aa9f89af3a" providerId="ADAL" clId="{1780A622-9EBB-4307-BA08-D238F183AEA8}" dt="2024-02-24T20:20:14.065" v="9810" actId="26606"/>
          <ac:picMkLst>
            <pc:docMk/>
            <pc:sldMk cId="207753139" sldId="290"/>
            <ac:picMk id="43" creationId="{218D7DD0-110F-43F3-A7E4-B51873CBF107}"/>
          </ac:picMkLst>
        </pc:picChg>
        <pc:picChg chg="add del">
          <ac:chgData name="Hrithik Chandra [Student-PECS]" userId="2731abff-1888-4545-9374-34aa9f89af3a" providerId="ADAL" clId="{1780A622-9EBB-4307-BA08-D238F183AEA8}" dt="2024-02-24T20:20:14.065" v="9810" actId="26606"/>
          <ac:picMkLst>
            <pc:docMk/>
            <pc:sldMk cId="207753139" sldId="290"/>
            <ac:picMk id="47" creationId="{522BA091-022A-4EB4-BBA0-0309BF5F9190}"/>
          </ac:picMkLst>
        </pc:picChg>
        <pc:picChg chg="add del mod ord">
          <ac:chgData name="Hrithik Chandra [Student-PECS]" userId="2731abff-1888-4545-9374-34aa9f89af3a" providerId="ADAL" clId="{1780A622-9EBB-4307-BA08-D238F183AEA8}" dt="2024-02-24T20:28:10.707" v="9900" actId="478"/>
          <ac:picMkLst>
            <pc:docMk/>
            <pc:sldMk cId="207753139" sldId="290"/>
            <ac:picMk id="50" creationId="{46376966-E7B3-1D54-0A66-9DB1023ACBA2}"/>
          </ac:picMkLst>
        </pc:picChg>
        <pc:picChg chg="add del">
          <ac:chgData name="Hrithik Chandra [Student-PECS]" userId="2731abff-1888-4545-9374-34aa9f89af3a" providerId="ADAL" clId="{1780A622-9EBB-4307-BA08-D238F183AEA8}" dt="2024-02-24T20:22:18.352" v="9830"/>
          <ac:picMkLst>
            <pc:docMk/>
            <pc:sldMk cId="207753139" sldId="290"/>
            <ac:picMk id="51" creationId="{83A45DCD-B5FB-4A86-88D2-91088C7FFC5F}"/>
          </ac:picMkLst>
        </pc:picChg>
        <pc:picChg chg="add del">
          <ac:chgData name="Hrithik Chandra [Student-PECS]" userId="2731abff-1888-4545-9374-34aa9f89af3a" providerId="ADAL" clId="{1780A622-9EBB-4307-BA08-D238F183AEA8}" dt="2024-02-24T20:50:45.628" v="10044" actId="26606"/>
          <ac:picMkLst>
            <pc:docMk/>
            <pc:sldMk cId="207753139" sldId="290"/>
            <ac:picMk id="68" creationId="{7E01DA48-640F-D87C-78D8-D950CF9553C2}"/>
          </ac:picMkLst>
        </pc:picChg>
        <pc:picChg chg="add del">
          <ac:chgData name="Hrithik Chandra [Student-PECS]" userId="2731abff-1888-4545-9374-34aa9f89af3a" providerId="ADAL" clId="{1780A622-9EBB-4307-BA08-D238F183AEA8}" dt="2024-02-24T23:57:09.638" v="11822" actId="26606"/>
          <ac:picMkLst>
            <pc:docMk/>
            <pc:sldMk cId="207753139" sldId="290"/>
            <ac:picMk id="72" creationId="{ADC0764A-13CF-23B7-B184-FA7E11AEA617}"/>
          </ac:picMkLst>
        </pc:picChg>
        <pc:picChg chg="add del">
          <ac:chgData name="Hrithik Chandra [Student-PECS]" userId="2731abff-1888-4545-9374-34aa9f89af3a" providerId="ADAL" clId="{1780A622-9EBB-4307-BA08-D238F183AEA8}" dt="2024-02-24T20:50:46.721" v="10046" actId="26606"/>
          <ac:picMkLst>
            <pc:docMk/>
            <pc:sldMk cId="207753139" sldId="290"/>
            <ac:picMk id="75" creationId="{2BBB3087-C8CB-E49B-35E2-C1CA3797297C}"/>
          </ac:picMkLst>
        </pc:picChg>
        <pc:picChg chg="add mod">
          <ac:chgData name="Hrithik Chandra [Student-PECS]" userId="2731abff-1888-4545-9374-34aa9f89af3a" providerId="ADAL" clId="{1780A622-9EBB-4307-BA08-D238F183AEA8}" dt="2024-02-25T00:24:25.791" v="11940" actId="26606"/>
          <ac:picMkLst>
            <pc:docMk/>
            <pc:sldMk cId="207753139" sldId="290"/>
            <ac:picMk id="96" creationId="{59990465-1730-55C7-E738-EB81C50663C5}"/>
          </ac:picMkLst>
        </pc:picChg>
        <pc:picChg chg="add mod ord">
          <ac:chgData name="Hrithik Chandra [Student-PECS]" userId="2731abff-1888-4545-9374-34aa9f89af3a" providerId="ADAL" clId="{1780A622-9EBB-4307-BA08-D238F183AEA8}" dt="2024-02-25T00:26:44.907" v="11949" actId="26606"/>
          <ac:picMkLst>
            <pc:docMk/>
            <pc:sldMk cId="207753139" sldId="290"/>
            <ac:picMk id="100" creationId="{B0D35CD6-08C1-2E5F-E8C4-1FE91E9E81DD}"/>
          </ac:picMkLst>
        </pc:picChg>
        <pc:picChg chg="add del mod ord">
          <ac:chgData name="Hrithik Chandra [Student-PECS]" userId="2731abff-1888-4545-9374-34aa9f89af3a" providerId="ADAL" clId="{1780A622-9EBB-4307-BA08-D238F183AEA8}" dt="2024-02-25T00:39:35.335" v="12078" actId="478"/>
          <ac:picMkLst>
            <pc:docMk/>
            <pc:sldMk cId="207753139" sldId="290"/>
            <ac:picMk id="112" creationId="{89E54890-0693-06C3-7120-C56CF6994E66}"/>
          </ac:picMkLst>
        </pc:picChg>
        <pc:picChg chg="add del mod ord modCrop">
          <ac:chgData name="Hrithik Chandra [Student-PECS]" userId="2731abff-1888-4545-9374-34aa9f89af3a" providerId="ADAL" clId="{1780A622-9EBB-4307-BA08-D238F183AEA8}" dt="2024-02-25T00:42:41.184" v="12102" actId="478"/>
          <ac:picMkLst>
            <pc:docMk/>
            <pc:sldMk cId="207753139" sldId="290"/>
            <ac:picMk id="137" creationId="{B8FE4181-4E8F-98EF-9D3C-B22CBB2C690A}"/>
          </ac:picMkLst>
        </pc:picChg>
        <pc:picChg chg="add del mod ord">
          <ac:chgData name="Hrithik Chandra [Student-PECS]" userId="2731abff-1888-4545-9374-34aa9f89af3a" providerId="ADAL" clId="{1780A622-9EBB-4307-BA08-D238F183AEA8}" dt="2024-02-25T00:45:56.938" v="12129" actId="26606"/>
          <ac:picMkLst>
            <pc:docMk/>
            <pc:sldMk cId="207753139" sldId="290"/>
            <ac:picMk id="140" creationId="{C625AFDC-F15E-2BE5-52E2-5D75226E76B4}"/>
          </ac:picMkLst>
        </pc:picChg>
        <pc:picChg chg="add del mod">
          <ac:chgData name="Hrithik Chandra [Student-PECS]" userId="2731abff-1888-4545-9374-34aa9f89af3a" providerId="ADAL" clId="{1780A622-9EBB-4307-BA08-D238F183AEA8}" dt="2024-02-25T00:45:01.155" v="12117" actId="478"/>
          <ac:picMkLst>
            <pc:docMk/>
            <pc:sldMk cId="207753139" sldId="290"/>
            <ac:picMk id="143" creationId="{0982DABE-6026-4EA8-AA63-720CD6D9A544}"/>
          </ac:picMkLst>
        </pc:picChg>
        <pc:cxnChg chg="add del">
          <ac:chgData name="Hrithik Chandra [Student-PECS]" userId="2731abff-1888-4545-9374-34aa9f89af3a" providerId="ADAL" clId="{1780A622-9EBB-4307-BA08-D238F183AEA8}" dt="2024-02-24T20:17:32.622" v="9746" actId="26606"/>
          <ac:cxnSpMkLst>
            <pc:docMk/>
            <pc:sldMk cId="207753139" sldId="290"/>
            <ac:cxnSpMk id="11" creationId="{E7A7CD63-7EC3-44F3-95D0-595C4019FF24}"/>
          </ac:cxnSpMkLst>
        </pc:cxnChg>
        <pc:cxnChg chg="add del">
          <ac:chgData name="Hrithik Chandra [Student-PECS]" userId="2731abff-1888-4545-9374-34aa9f89af3a" providerId="ADAL" clId="{1780A622-9EBB-4307-BA08-D238F183AEA8}" dt="2024-02-24T20:31:55.146" v="9951" actId="26606"/>
          <ac:cxnSpMkLst>
            <pc:docMk/>
            <pc:sldMk cId="207753139" sldId="290"/>
            <ac:cxnSpMk id="17" creationId="{E7A7CD63-7EC3-44F3-95D0-595C4019FF24}"/>
          </ac:cxnSpMkLst>
        </pc:cxnChg>
        <pc:cxnChg chg="add del">
          <ac:chgData name="Hrithik Chandra [Student-PECS]" userId="2731abff-1888-4545-9374-34aa9f89af3a" providerId="ADAL" clId="{1780A622-9EBB-4307-BA08-D238F183AEA8}" dt="2024-02-24T20:31:53.778" v="9948" actId="26606"/>
          <ac:cxnSpMkLst>
            <pc:docMk/>
            <pc:sldMk cId="207753139" sldId="290"/>
            <ac:cxnSpMk id="25" creationId="{E7A7CD63-7EC3-44F3-95D0-595C4019FF24}"/>
          </ac:cxnSpMkLst>
        </pc:cxnChg>
        <pc:cxnChg chg="add del">
          <ac:chgData name="Hrithik Chandra [Student-PECS]" userId="2731abff-1888-4545-9374-34aa9f89af3a" providerId="ADAL" clId="{1780A622-9EBB-4307-BA08-D238F183AEA8}" dt="2024-02-24T20:49:01.205" v="10026"/>
          <ac:cxnSpMkLst>
            <pc:docMk/>
            <pc:sldMk cId="207753139" sldId="290"/>
            <ac:cxnSpMk id="26" creationId="{7E980882-9F71-4735-B550-09F0FB4AA20C}"/>
          </ac:cxnSpMkLst>
        </pc:cxnChg>
        <pc:cxnChg chg="add del">
          <ac:chgData name="Hrithik Chandra [Student-PECS]" userId="2731abff-1888-4545-9374-34aa9f89af3a" providerId="ADAL" clId="{1780A622-9EBB-4307-BA08-D238F183AEA8}" dt="2024-02-24T20:23:00.777" v="9842"/>
          <ac:cxnSpMkLst>
            <pc:docMk/>
            <pc:sldMk cId="207753139" sldId="290"/>
            <ac:cxnSpMk id="59" creationId="{0AC655C7-EC94-4BE6-84C8-2F9EFBBB2789}"/>
          </ac:cxnSpMkLst>
        </pc:cxnChg>
        <pc:cxnChg chg="add del">
          <ac:chgData name="Hrithik Chandra [Student-PECS]" userId="2731abff-1888-4545-9374-34aa9f89af3a" providerId="ADAL" clId="{1780A622-9EBB-4307-BA08-D238F183AEA8}" dt="2024-02-24T20:23:00.777" v="9842"/>
          <ac:cxnSpMkLst>
            <pc:docMk/>
            <pc:sldMk cId="207753139" sldId="290"/>
            <ac:cxnSpMk id="63" creationId="{5A0A5CF6-407C-4691-8122-49DF69D0020D}"/>
          </ac:cxnSpMkLst>
        </pc:cxnChg>
        <pc:cxnChg chg="add del">
          <ac:chgData name="Hrithik Chandra [Student-PECS]" userId="2731abff-1888-4545-9374-34aa9f89af3a" providerId="ADAL" clId="{1780A622-9EBB-4307-BA08-D238F183AEA8}" dt="2024-02-25T00:26:44.907" v="11949" actId="26606"/>
          <ac:cxnSpMkLst>
            <pc:docMk/>
            <pc:sldMk cId="207753139" sldId="290"/>
            <ac:cxnSpMk id="111" creationId="{249EDD1B-F94D-B4E6-ACAA-566B9A26FDE3}"/>
          </ac:cxnSpMkLst>
        </pc:cxnChg>
        <pc:cxnChg chg="add del">
          <ac:chgData name="Hrithik Chandra [Student-PECS]" userId="2731abff-1888-4545-9374-34aa9f89af3a" providerId="ADAL" clId="{1780A622-9EBB-4307-BA08-D238F183AEA8}" dt="2024-02-25T00:32:41.237" v="11973" actId="26606"/>
          <ac:cxnSpMkLst>
            <pc:docMk/>
            <pc:sldMk cId="207753139" sldId="290"/>
            <ac:cxnSpMk id="118" creationId="{33193FD5-6A49-7562-EA76-F15D42E15804}"/>
          </ac:cxnSpMkLst>
        </pc:cxnChg>
        <pc:cxnChg chg="add del">
          <ac:chgData name="Hrithik Chandra [Student-PECS]" userId="2731abff-1888-4545-9374-34aa9f89af3a" providerId="ADAL" clId="{1780A622-9EBB-4307-BA08-D238F183AEA8}" dt="2024-02-25T00:31:22.078" v="11956" actId="26606"/>
          <ac:cxnSpMkLst>
            <pc:docMk/>
            <pc:sldMk cId="207753139" sldId="290"/>
            <ac:cxnSpMk id="119" creationId="{49264613-F0F7-08CE-0ADF-98407A64DAE6}"/>
          </ac:cxnSpMkLst>
        </pc:cxnChg>
        <pc:cxnChg chg="add del">
          <ac:chgData name="Hrithik Chandra [Student-PECS]" userId="2731abff-1888-4545-9374-34aa9f89af3a" providerId="ADAL" clId="{1780A622-9EBB-4307-BA08-D238F183AEA8}" dt="2024-02-25T00:32:46.372" v="11976" actId="26606"/>
          <ac:cxnSpMkLst>
            <pc:docMk/>
            <pc:sldMk cId="207753139" sldId="290"/>
            <ac:cxnSpMk id="121" creationId="{33193FD5-6A49-7562-EA76-F15D42E15804}"/>
          </ac:cxnSpMkLst>
        </pc:cxnChg>
        <pc:cxnChg chg="add del">
          <ac:chgData name="Hrithik Chandra [Student-PECS]" userId="2731abff-1888-4545-9374-34aa9f89af3a" providerId="ADAL" clId="{1780A622-9EBB-4307-BA08-D238F183AEA8}" dt="2024-02-25T00:31:44.189" v="11965" actId="26606"/>
          <ac:cxnSpMkLst>
            <pc:docMk/>
            <pc:sldMk cId="207753139" sldId="290"/>
            <ac:cxnSpMk id="122" creationId="{249EDD1B-F94D-B4E6-ACAA-566B9A26FDE3}"/>
          </ac:cxnSpMkLst>
        </pc:cxnChg>
        <pc:cxnChg chg="add del">
          <ac:chgData name="Hrithik Chandra [Student-PECS]" userId="2731abff-1888-4545-9374-34aa9f89af3a" providerId="ADAL" clId="{1780A622-9EBB-4307-BA08-D238F183AEA8}" dt="2024-02-25T00:33:15.019" v="11981" actId="26606"/>
          <ac:cxnSpMkLst>
            <pc:docMk/>
            <pc:sldMk cId="207753139" sldId="290"/>
            <ac:cxnSpMk id="123" creationId="{522632D6-DED9-FDEC-FD9F-09FF0A4544CC}"/>
          </ac:cxnSpMkLst>
        </pc:cxnChg>
        <pc:cxnChg chg="add del">
          <ac:chgData name="Hrithik Chandra [Student-PECS]" userId="2731abff-1888-4545-9374-34aa9f89af3a" providerId="ADAL" clId="{1780A622-9EBB-4307-BA08-D238F183AEA8}" dt="2024-02-25T00:31:43.865" v="11964" actId="26606"/>
          <ac:cxnSpMkLst>
            <pc:docMk/>
            <pc:sldMk cId="207753139" sldId="290"/>
            <ac:cxnSpMk id="127" creationId="{33193FD5-6A49-7562-EA76-F15D42E15804}"/>
          </ac:cxnSpMkLst>
        </pc:cxnChg>
        <pc:cxnChg chg="add del">
          <ac:chgData name="Hrithik Chandra [Student-PECS]" userId="2731abff-1888-4545-9374-34aa9f89af3a" providerId="ADAL" clId="{1780A622-9EBB-4307-BA08-D238F183AEA8}" dt="2024-02-25T00:41:49.276" v="12094" actId="26606"/>
          <ac:cxnSpMkLst>
            <pc:docMk/>
            <pc:sldMk cId="207753139" sldId="290"/>
            <ac:cxnSpMk id="139" creationId="{249EDD1B-F94D-B4E6-ACAA-566B9A26FDE3}"/>
          </ac:cxnSpMkLst>
        </pc:cxnChg>
        <pc:cxnChg chg="add del">
          <ac:chgData name="Hrithik Chandra [Student-PECS]" userId="2731abff-1888-4545-9374-34aa9f89af3a" providerId="ADAL" clId="{1780A622-9EBB-4307-BA08-D238F183AEA8}" dt="2024-02-25T00:44:53.400" v="12112" actId="26606"/>
          <ac:cxnSpMkLst>
            <pc:docMk/>
            <pc:sldMk cId="207753139" sldId="290"/>
            <ac:cxnSpMk id="146" creationId="{249EDD1B-F94D-B4E6-ACAA-566B9A26FDE3}"/>
          </ac:cxnSpMkLst>
        </pc:cxnChg>
        <pc:cxnChg chg="add del">
          <ac:chgData name="Hrithik Chandra [Student-PECS]" userId="2731abff-1888-4545-9374-34aa9f89af3a" providerId="ADAL" clId="{1780A622-9EBB-4307-BA08-D238F183AEA8}" dt="2024-02-25T00:41:21.354" v="12092" actId="26606"/>
          <ac:cxnSpMkLst>
            <pc:docMk/>
            <pc:sldMk cId="207753139" sldId="290"/>
            <ac:cxnSpMk id="150" creationId="{249EDD1B-F94D-B4E6-ACAA-566B9A26FDE3}"/>
          </ac:cxnSpMkLst>
        </pc:cxnChg>
        <pc:cxnChg chg="add del">
          <ac:chgData name="Hrithik Chandra [Student-PECS]" userId="2731abff-1888-4545-9374-34aa9f89af3a" providerId="ADAL" clId="{1780A622-9EBB-4307-BA08-D238F183AEA8}" dt="2024-02-25T00:45:31.586" v="12126" actId="26606"/>
          <ac:cxnSpMkLst>
            <pc:docMk/>
            <pc:sldMk cId="207753139" sldId="290"/>
            <ac:cxnSpMk id="157" creationId="{249EDD1B-F94D-B4E6-ACAA-566B9A26FDE3}"/>
          </ac:cxnSpMkLst>
        </pc:cxnChg>
      </pc:sldChg>
      <pc:sldChg chg="addSp delSp modSp new mod setBg delDesignElem">
        <pc:chgData name="Hrithik Chandra [Student-PECS]" userId="2731abff-1888-4545-9374-34aa9f89af3a" providerId="ADAL" clId="{1780A622-9EBB-4307-BA08-D238F183AEA8}" dt="2024-02-29T22:03:05.175" v="21669" actId="113"/>
        <pc:sldMkLst>
          <pc:docMk/>
          <pc:sldMk cId="2534990138" sldId="291"/>
        </pc:sldMkLst>
        <pc:spChg chg="mod">
          <ac:chgData name="Hrithik Chandra [Student-PECS]" userId="2731abff-1888-4545-9374-34aa9f89af3a" providerId="ADAL" clId="{1780A622-9EBB-4307-BA08-D238F183AEA8}" dt="2024-02-28T19:02:00.930" v="16977" actId="2711"/>
          <ac:spMkLst>
            <pc:docMk/>
            <pc:sldMk cId="2534990138" sldId="291"/>
            <ac:spMk id="2" creationId="{E9AA36F8-EDD2-4D1D-5CBC-5C2C6540043D}"/>
          </ac:spMkLst>
        </pc:spChg>
        <pc:spChg chg="del">
          <ac:chgData name="Hrithik Chandra [Student-PECS]" userId="2731abff-1888-4545-9374-34aa9f89af3a" providerId="ADAL" clId="{1780A622-9EBB-4307-BA08-D238F183AEA8}" dt="2024-02-24T21:25:40.220" v="11123" actId="3680"/>
          <ac:spMkLst>
            <pc:docMk/>
            <pc:sldMk cId="2534990138" sldId="291"/>
            <ac:spMk id="3" creationId="{1051FD0E-9FDF-29B9-8C08-64D305766B7E}"/>
          </ac:spMkLst>
        </pc:spChg>
        <pc:spChg chg="add del">
          <ac:chgData name="Hrithik Chandra [Student-PECS]" userId="2731abff-1888-4545-9374-34aa9f89af3a" providerId="ADAL" clId="{1780A622-9EBB-4307-BA08-D238F183AEA8}" dt="2024-02-25T00:11:05.984" v="11849" actId="26606"/>
          <ac:spMkLst>
            <pc:docMk/>
            <pc:sldMk cId="2534990138" sldId="291"/>
            <ac:spMk id="9" creationId="{53B021B3-DE93-4AB7-8A18-CF5F1CED88B8}"/>
          </ac:spMkLst>
        </pc:spChg>
        <pc:spChg chg="add del">
          <ac:chgData name="Hrithik Chandra [Student-PECS]" userId="2731abff-1888-4545-9374-34aa9f89af3a" providerId="ADAL" clId="{1780A622-9EBB-4307-BA08-D238F183AEA8}" dt="2024-02-25T00:11:05.984" v="11849" actId="26606"/>
          <ac:spMkLst>
            <pc:docMk/>
            <pc:sldMk cId="2534990138" sldId="291"/>
            <ac:spMk id="11" creationId="{52D502E5-F6B4-4D58-B4AE-FC466FF15EE8}"/>
          </ac:spMkLst>
        </pc:spChg>
        <pc:spChg chg="add del">
          <ac:chgData name="Hrithik Chandra [Student-PECS]" userId="2731abff-1888-4545-9374-34aa9f89af3a" providerId="ADAL" clId="{1780A622-9EBB-4307-BA08-D238F183AEA8}" dt="2024-02-25T00:11:05.984" v="11849" actId="26606"/>
          <ac:spMkLst>
            <pc:docMk/>
            <pc:sldMk cId="2534990138" sldId="291"/>
            <ac:spMk id="13" creationId="{9DECDBF4-02B6-4BB4-B65B-B8107AD6A9E8}"/>
          </ac:spMkLst>
        </pc:spChg>
        <pc:spChg chg="add del">
          <ac:chgData name="Hrithik Chandra [Student-PECS]" userId="2731abff-1888-4545-9374-34aa9f89af3a" providerId="ADAL" clId="{1780A622-9EBB-4307-BA08-D238F183AEA8}" dt="2024-02-25T00:11:07.807" v="11851" actId="26606"/>
          <ac:spMkLst>
            <pc:docMk/>
            <pc:sldMk cId="2534990138" sldId="291"/>
            <ac:spMk id="15" creationId="{063BBA22-50EA-4C4D-BE05-F1CE4E63AA56}"/>
          </ac:spMkLst>
        </pc:spChg>
        <pc:spChg chg="add del">
          <ac:chgData name="Hrithik Chandra [Student-PECS]" userId="2731abff-1888-4545-9374-34aa9f89af3a" providerId="ADAL" clId="{1780A622-9EBB-4307-BA08-D238F183AEA8}" dt="2024-02-25T00:11:07.807" v="11851" actId="26606"/>
          <ac:spMkLst>
            <pc:docMk/>
            <pc:sldMk cId="2534990138" sldId="291"/>
            <ac:spMk id="16" creationId="{BACC6370-2D7E-4714-9D71-7542949D7D5D}"/>
          </ac:spMkLst>
        </pc:spChg>
        <pc:spChg chg="add del">
          <ac:chgData name="Hrithik Chandra [Student-PECS]" userId="2731abff-1888-4545-9374-34aa9f89af3a" providerId="ADAL" clId="{1780A622-9EBB-4307-BA08-D238F183AEA8}" dt="2024-02-25T00:11:07.807" v="11851" actId="26606"/>
          <ac:spMkLst>
            <pc:docMk/>
            <pc:sldMk cId="2534990138" sldId="291"/>
            <ac:spMk id="17" creationId="{F68B3F68-107C-434F-AA38-110D5EA91B85}"/>
          </ac:spMkLst>
        </pc:spChg>
        <pc:spChg chg="add del">
          <ac:chgData name="Hrithik Chandra [Student-PECS]" userId="2731abff-1888-4545-9374-34aa9f89af3a" providerId="ADAL" clId="{1780A622-9EBB-4307-BA08-D238F183AEA8}" dt="2024-02-25T00:11:07.807" v="11851" actId="26606"/>
          <ac:spMkLst>
            <pc:docMk/>
            <pc:sldMk cId="2534990138" sldId="291"/>
            <ac:spMk id="18" creationId="{AAD0DBB9-1A4B-4391-81D4-CB19F9AB918A}"/>
          </ac:spMkLst>
        </pc:spChg>
        <pc:spChg chg="add del">
          <ac:chgData name="Hrithik Chandra [Student-PECS]" userId="2731abff-1888-4545-9374-34aa9f89af3a" providerId="ADAL" clId="{1780A622-9EBB-4307-BA08-D238F183AEA8}" dt="2024-02-25T00:11:10.020" v="11853" actId="26606"/>
          <ac:spMkLst>
            <pc:docMk/>
            <pc:sldMk cId="2534990138" sldId="291"/>
            <ac:spMk id="20" creationId="{A4AC5506-6312-4701-8D3C-40187889A947}"/>
          </ac:spMkLst>
        </pc:spChg>
        <pc:spChg chg="add del">
          <ac:chgData name="Hrithik Chandra [Student-PECS]" userId="2731abff-1888-4545-9374-34aa9f89af3a" providerId="ADAL" clId="{1780A622-9EBB-4307-BA08-D238F183AEA8}" dt="2024-02-25T00:11:13.680" v="11855" actId="26606"/>
          <ac:spMkLst>
            <pc:docMk/>
            <pc:sldMk cId="2534990138" sldId="291"/>
            <ac:spMk id="22" creationId="{924D84CD-5280-4B52-B96E-8EDAA2B20C51}"/>
          </ac:spMkLst>
        </pc:spChg>
        <pc:spChg chg="add del">
          <ac:chgData name="Hrithik Chandra [Student-PECS]" userId="2731abff-1888-4545-9374-34aa9f89af3a" providerId="ADAL" clId="{1780A622-9EBB-4307-BA08-D238F183AEA8}" dt="2024-02-25T00:11:13.680" v="11855" actId="26606"/>
          <ac:spMkLst>
            <pc:docMk/>
            <pc:sldMk cId="2534990138" sldId="291"/>
            <ac:spMk id="23" creationId="{3E65D517-46E4-8037-A63D-629DE1253A89}"/>
          </ac:spMkLst>
        </pc:spChg>
        <pc:spChg chg="add del">
          <ac:chgData name="Hrithik Chandra [Student-PECS]" userId="2731abff-1888-4545-9374-34aa9f89af3a" providerId="ADAL" clId="{1780A622-9EBB-4307-BA08-D238F183AEA8}" dt="2024-02-25T00:11:14.762" v="11857" actId="26606"/>
          <ac:spMkLst>
            <pc:docMk/>
            <pc:sldMk cId="2534990138" sldId="291"/>
            <ac:spMk id="25" creationId="{5F637E18-EF26-4327-9077-7FFC67B98B96}"/>
          </ac:spMkLst>
        </pc:spChg>
        <pc:spChg chg="add del">
          <ac:chgData name="Hrithik Chandra [Student-PECS]" userId="2731abff-1888-4545-9374-34aa9f89af3a" providerId="ADAL" clId="{1780A622-9EBB-4307-BA08-D238F183AEA8}" dt="2024-02-25T00:11:14.762" v="11857" actId="26606"/>
          <ac:spMkLst>
            <pc:docMk/>
            <pc:sldMk cId="2534990138" sldId="291"/>
            <ac:spMk id="26" creationId="{3EED6667-6BE8-A2AB-422A-5A1D89727E35}"/>
          </ac:spMkLst>
        </pc:spChg>
        <pc:spChg chg="add del">
          <ac:chgData name="Hrithik Chandra [Student-PECS]" userId="2731abff-1888-4545-9374-34aa9f89af3a" providerId="ADAL" clId="{1780A622-9EBB-4307-BA08-D238F183AEA8}" dt="2024-02-25T00:11:17.133" v="11859" actId="26606"/>
          <ac:spMkLst>
            <pc:docMk/>
            <pc:sldMk cId="2534990138" sldId="291"/>
            <ac:spMk id="28" creationId="{5105D448-4A6C-48A3-8C3C-71AF58F3E506}"/>
          </ac:spMkLst>
        </pc:spChg>
        <pc:spChg chg="add del">
          <ac:chgData name="Hrithik Chandra [Student-PECS]" userId="2731abff-1888-4545-9374-34aa9f89af3a" providerId="ADAL" clId="{1780A622-9EBB-4307-BA08-D238F183AEA8}" dt="2024-02-25T00:11:17.133" v="11859" actId="26606"/>
          <ac:spMkLst>
            <pc:docMk/>
            <pc:sldMk cId="2534990138" sldId="291"/>
            <ac:spMk id="29" creationId="{4025579F-C5D8-43BE-AF84-3E66A482C567}"/>
          </ac:spMkLst>
        </pc:spChg>
        <pc:spChg chg="add del">
          <ac:chgData name="Hrithik Chandra [Student-PECS]" userId="2731abff-1888-4545-9374-34aa9f89af3a" providerId="ADAL" clId="{1780A622-9EBB-4307-BA08-D238F183AEA8}" dt="2024-02-25T00:11:17.866" v="11861" actId="26606"/>
          <ac:spMkLst>
            <pc:docMk/>
            <pc:sldMk cId="2534990138" sldId="291"/>
            <ac:spMk id="31" creationId="{BACC6370-2D7E-4714-9D71-7542949D7D5D}"/>
          </ac:spMkLst>
        </pc:spChg>
        <pc:spChg chg="add del">
          <ac:chgData name="Hrithik Chandra [Student-PECS]" userId="2731abff-1888-4545-9374-34aa9f89af3a" providerId="ADAL" clId="{1780A622-9EBB-4307-BA08-D238F183AEA8}" dt="2024-02-25T00:11:17.866" v="11861" actId="26606"/>
          <ac:spMkLst>
            <pc:docMk/>
            <pc:sldMk cId="2534990138" sldId="291"/>
            <ac:spMk id="32" creationId="{F68B3F68-107C-434F-AA38-110D5EA91B85}"/>
          </ac:spMkLst>
        </pc:spChg>
        <pc:spChg chg="add del">
          <ac:chgData name="Hrithik Chandra [Student-PECS]" userId="2731abff-1888-4545-9374-34aa9f89af3a" providerId="ADAL" clId="{1780A622-9EBB-4307-BA08-D238F183AEA8}" dt="2024-02-25T00:11:17.866" v="11861" actId="26606"/>
          <ac:spMkLst>
            <pc:docMk/>
            <pc:sldMk cId="2534990138" sldId="291"/>
            <ac:spMk id="33" creationId="{AAD0DBB9-1A4B-4391-81D4-CB19F9AB918A}"/>
          </ac:spMkLst>
        </pc:spChg>
        <pc:spChg chg="add del">
          <ac:chgData name="Hrithik Chandra [Student-PECS]" userId="2731abff-1888-4545-9374-34aa9f89af3a" providerId="ADAL" clId="{1780A622-9EBB-4307-BA08-D238F183AEA8}" dt="2024-02-25T00:11:17.866" v="11861" actId="26606"/>
          <ac:spMkLst>
            <pc:docMk/>
            <pc:sldMk cId="2534990138" sldId="291"/>
            <ac:spMk id="34" creationId="{063BBA22-50EA-4C4D-BE05-F1CE4E63AA56}"/>
          </ac:spMkLst>
        </pc:spChg>
        <pc:spChg chg="add del">
          <ac:chgData name="Hrithik Chandra [Student-PECS]" userId="2731abff-1888-4545-9374-34aa9f89af3a" providerId="ADAL" clId="{1780A622-9EBB-4307-BA08-D238F183AEA8}" dt="2024-02-25T00:37:58.142" v="12068"/>
          <ac:spMkLst>
            <pc:docMk/>
            <pc:sldMk cId="2534990138" sldId="291"/>
            <ac:spMk id="36" creationId="{53B021B3-DE93-4AB7-8A18-CF5F1CED88B8}"/>
          </ac:spMkLst>
        </pc:spChg>
        <pc:spChg chg="add del">
          <ac:chgData name="Hrithik Chandra [Student-PECS]" userId="2731abff-1888-4545-9374-34aa9f89af3a" providerId="ADAL" clId="{1780A622-9EBB-4307-BA08-D238F183AEA8}" dt="2024-02-25T00:37:58.142" v="12068"/>
          <ac:spMkLst>
            <pc:docMk/>
            <pc:sldMk cId="2534990138" sldId="291"/>
            <ac:spMk id="37" creationId="{52D502E5-F6B4-4D58-B4AE-FC466FF15EE8}"/>
          </ac:spMkLst>
        </pc:spChg>
        <pc:spChg chg="add del">
          <ac:chgData name="Hrithik Chandra [Student-PECS]" userId="2731abff-1888-4545-9374-34aa9f89af3a" providerId="ADAL" clId="{1780A622-9EBB-4307-BA08-D238F183AEA8}" dt="2024-02-25T00:37:58.142" v="12068"/>
          <ac:spMkLst>
            <pc:docMk/>
            <pc:sldMk cId="2534990138" sldId="291"/>
            <ac:spMk id="38" creationId="{9DECDBF4-02B6-4BB4-B65B-B8107AD6A9E8}"/>
          </ac:spMkLst>
        </pc:spChg>
        <pc:graphicFrameChg chg="add mod ord modGraphic">
          <ac:chgData name="Hrithik Chandra [Student-PECS]" userId="2731abff-1888-4545-9374-34aa9f89af3a" providerId="ADAL" clId="{1780A622-9EBB-4307-BA08-D238F183AEA8}" dt="2024-02-29T22:03:05.175" v="21669" actId="113"/>
          <ac:graphicFrameMkLst>
            <pc:docMk/>
            <pc:sldMk cId="2534990138" sldId="291"/>
            <ac:graphicFrameMk id="4" creationId="{493E8FF4-B8B8-AD82-B72D-CB127019374B}"/>
          </ac:graphicFrameMkLst>
        </pc:graphicFrameChg>
      </pc:sldChg>
      <pc:sldChg chg="addSp delSp modSp add del mod ord setBg addAnim delAnim setClrOvrMap delDesignElem">
        <pc:chgData name="Hrithik Chandra [Student-PECS]" userId="2731abff-1888-4545-9374-34aa9f89af3a" providerId="ADAL" clId="{1780A622-9EBB-4307-BA08-D238F183AEA8}" dt="2024-02-29T16:51:22.872" v="18980" actId="47"/>
        <pc:sldMkLst>
          <pc:docMk/>
          <pc:sldMk cId="1196371976" sldId="293"/>
        </pc:sldMkLst>
        <pc:spChg chg="mod">
          <ac:chgData name="Hrithik Chandra [Student-PECS]" userId="2731abff-1888-4545-9374-34aa9f89af3a" providerId="ADAL" clId="{1780A622-9EBB-4307-BA08-D238F183AEA8}" dt="2024-02-25T01:21:08.123" v="12459" actId="26606"/>
          <ac:spMkLst>
            <pc:docMk/>
            <pc:sldMk cId="1196371976" sldId="293"/>
            <ac:spMk id="2" creationId="{7E184AC1-962E-EA1B-19B4-A44EFC5E6AB2}"/>
          </ac:spMkLst>
        </pc:spChg>
        <pc:spChg chg="del">
          <ac:chgData name="Hrithik Chandra [Student-PECS]" userId="2731abff-1888-4545-9374-34aa9f89af3a" providerId="ADAL" clId="{1780A622-9EBB-4307-BA08-D238F183AEA8}" dt="2024-02-25T00:01:09.215" v="11825" actId="478"/>
          <ac:spMkLst>
            <pc:docMk/>
            <pc:sldMk cId="1196371976" sldId="293"/>
            <ac:spMk id="3" creationId="{3DBAD241-7C9B-73A0-7AEF-BCD8E9331A0C}"/>
          </ac:spMkLst>
        </pc:spChg>
        <pc:spChg chg="add del mod">
          <ac:chgData name="Hrithik Chandra [Student-PECS]" userId="2731abff-1888-4545-9374-34aa9f89af3a" providerId="ADAL" clId="{1780A622-9EBB-4307-BA08-D238F183AEA8}" dt="2024-02-25T00:01:53.895" v="11836" actId="478"/>
          <ac:spMkLst>
            <pc:docMk/>
            <pc:sldMk cId="1196371976" sldId="293"/>
            <ac:spMk id="5" creationId="{BC8EF9BD-6753-607A-34CE-AFFC1C65E158}"/>
          </ac:spMkLst>
        </pc:spChg>
        <pc:spChg chg="add del">
          <ac:chgData name="Hrithik Chandra [Student-PECS]" userId="2731abff-1888-4545-9374-34aa9f89af3a" providerId="ADAL" clId="{1780A622-9EBB-4307-BA08-D238F183AEA8}" dt="2024-02-25T01:21:08.123" v="12459" actId="26606"/>
          <ac:spMkLst>
            <pc:docMk/>
            <pc:sldMk cId="1196371976" sldId="293"/>
            <ac:spMk id="11" creationId="{EB0222B5-B739-82A9-5CCC-C5585AE12A69}"/>
          </ac:spMkLst>
        </pc:spChg>
        <pc:spChg chg="add del">
          <ac:chgData name="Hrithik Chandra [Student-PECS]" userId="2731abff-1888-4545-9374-34aa9f89af3a" providerId="ADAL" clId="{1780A622-9EBB-4307-BA08-D238F183AEA8}" dt="2024-02-25T01:21:08.123" v="12459" actId="26606"/>
          <ac:spMkLst>
            <pc:docMk/>
            <pc:sldMk cId="1196371976" sldId="293"/>
            <ac:spMk id="13" creationId="{5BE23E75-E7E9-4D9F-6D25-5512363F8621}"/>
          </ac:spMkLst>
        </pc:spChg>
        <pc:spChg chg="add del">
          <ac:chgData name="Hrithik Chandra [Student-PECS]" userId="2731abff-1888-4545-9374-34aa9f89af3a" providerId="ADAL" clId="{1780A622-9EBB-4307-BA08-D238F183AEA8}" dt="2024-02-25T00:01:46.537" v="11833" actId="26606"/>
          <ac:spMkLst>
            <pc:docMk/>
            <pc:sldMk cId="1196371976" sldId="293"/>
            <ac:spMk id="73" creationId="{43C823D3-D619-407C-89E0-C6F6B1E7A42A}"/>
          </ac:spMkLst>
        </pc:spChg>
        <pc:spChg chg="add del">
          <ac:chgData name="Hrithik Chandra [Student-PECS]" userId="2731abff-1888-4545-9374-34aa9f89af3a" providerId="ADAL" clId="{1780A622-9EBB-4307-BA08-D238F183AEA8}" dt="2024-02-25T00:01:46.537" v="11833" actId="26606"/>
          <ac:spMkLst>
            <pc:docMk/>
            <pc:sldMk cId="1196371976" sldId="293"/>
            <ac:spMk id="74" creationId="{047F8E3E-2FFA-4A0F-B3C7-E57ADDCFB415}"/>
          </ac:spMkLst>
        </pc:spChg>
        <pc:spChg chg="add del">
          <ac:chgData name="Hrithik Chandra [Student-PECS]" userId="2731abff-1888-4545-9374-34aa9f89af3a" providerId="ADAL" clId="{1780A622-9EBB-4307-BA08-D238F183AEA8}" dt="2024-02-25T00:01:46.530" v="11832" actId="26606"/>
          <ac:spMkLst>
            <pc:docMk/>
            <pc:sldMk cId="1196371976" sldId="293"/>
            <ac:spMk id="98" creationId="{5A59F003-E00A-43F9-91DC-CC54E3B87466}"/>
          </ac:spMkLst>
        </pc:spChg>
        <pc:spChg chg="add del">
          <ac:chgData name="Hrithik Chandra [Student-PECS]" userId="2731abff-1888-4545-9374-34aa9f89af3a" providerId="ADAL" clId="{1780A622-9EBB-4307-BA08-D238F183AEA8}" dt="2024-02-25T00:01:46.530" v="11832" actId="26606"/>
          <ac:spMkLst>
            <pc:docMk/>
            <pc:sldMk cId="1196371976" sldId="293"/>
            <ac:spMk id="100" creationId="{D74A4382-E3AD-430A-9A1F-DFA3E0E77A7D}"/>
          </ac:spMkLst>
        </pc:spChg>
        <pc:spChg chg="add del">
          <ac:chgData name="Hrithik Chandra [Student-PECS]" userId="2731abff-1888-4545-9374-34aa9f89af3a" providerId="ADAL" clId="{1780A622-9EBB-4307-BA08-D238F183AEA8}" dt="2024-02-25T00:01:46.530" v="11832" actId="26606"/>
          <ac:spMkLst>
            <pc:docMk/>
            <pc:sldMk cId="1196371976" sldId="293"/>
            <ac:spMk id="102" creationId="{79F40191-0F44-4FD1-82CC-ACB507C14BE6}"/>
          </ac:spMkLst>
        </pc:spChg>
        <pc:spChg chg="add del">
          <ac:chgData name="Hrithik Chandra [Student-PECS]" userId="2731abff-1888-4545-9374-34aa9f89af3a" providerId="ADAL" clId="{1780A622-9EBB-4307-BA08-D238F183AEA8}" dt="2024-02-25T00:02:13.079" v="11843" actId="26606"/>
          <ac:spMkLst>
            <pc:docMk/>
            <pc:sldMk cId="1196371976" sldId="293"/>
            <ac:spMk id="104" creationId="{C1DD1A8A-57D5-4A81-AD04-532B043C5611}"/>
          </ac:spMkLst>
        </pc:spChg>
        <pc:spChg chg="add del">
          <ac:chgData name="Hrithik Chandra [Student-PECS]" userId="2731abff-1888-4545-9374-34aa9f89af3a" providerId="ADAL" clId="{1780A622-9EBB-4307-BA08-D238F183AEA8}" dt="2024-02-25T00:02:13.079" v="11843" actId="26606"/>
          <ac:spMkLst>
            <pc:docMk/>
            <pc:sldMk cId="1196371976" sldId="293"/>
            <ac:spMk id="105" creationId="{007891EC-4501-44ED-A8C8-B11B6DB767AB}"/>
          </ac:spMkLst>
        </pc:spChg>
        <pc:spChg chg="add del">
          <ac:chgData name="Hrithik Chandra [Student-PECS]" userId="2731abff-1888-4545-9374-34aa9f89af3a" providerId="ADAL" clId="{1780A622-9EBB-4307-BA08-D238F183AEA8}" dt="2024-02-25T00:02:12.254" v="11840" actId="26606"/>
          <ac:spMkLst>
            <pc:docMk/>
            <pc:sldMk cId="1196371976" sldId="293"/>
            <ac:spMk id="110" creationId="{37C89E4B-3C9F-44B9-8B86-D9E3D112D8EC}"/>
          </ac:spMkLst>
        </pc:spChg>
        <pc:spChg chg="add del">
          <ac:chgData name="Hrithik Chandra [Student-PECS]" userId="2731abff-1888-4545-9374-34aa9f89af3a" providerId="ADAL" clId="{1780A622-9EBB-4307-BA08-D238F183AEA8}" dt="2024-02-25T00:02:13.074" v="11842" actId="26606"/>
          <ac:spMkLst>
            <pc:docMk/>
            <pc:sldMk cId="1196371976" sldId="293"/>
            <ac:spMk id="116" creationId="{71B2258F-86CA-4D4D-8270-BC05FCDEBFB3}"/>
          </ac:spMkLst>
        </pc:spChg>
        <pc:spChg chg="add del">
          <ac:chgData name="Hrithik Chandra [Student-PECS]" userId="2731abff-1888-4545-9374-34aa9f89af3a" providerId="ADAL" clId="{1780A622-9EBB-4307-BA08-D238F183AEA8}" dt="2024-02-25T00:37:58.142" v="12068"/>
          <ac:spMkLst>
            <pc:docMk/>
            <pc:sldMk cId="1196371976" sldId="293"/>
            <ac:spMk id="118" creationId="{C1DD1A8A-57D5-4A81-AD04-532B043C5611}"/>
          </ac:spMkLst>
        </pc:spChg>
        <pc:spChg chg="add del">
          <ac:chgData name="Hrithik Chandra [Student-PECS]" userId="2731abff-1888-4545-9374-34aa9f89af3a" providerId="ADAL" clId="{1780A622-9EBB-4307-BA08-D238F183AEA8}" dt="2024-02-25T00:37:58.142" v="12068"/>
          <ac:spMkLst>
            <pc:docMk/>
            <pc:sldMk cId="1196371976" sldId="293"/>
            <ac:spMk id="119" creationId="{007891EC-4501-44ED-A8C8-B11B6DB767AB}"/>
          </ac:spMkLst>
        </pc:spChg>
        <pc:grpChg chg="add del">
          <ac:chgData name="Hrithik Chandra [Student-PECS]" userId="2731abff-1888-4545-9374-34aa9f89af3a" providerId="ADAL" clId="{1780A622-9EBB-4307-BA08-D238F183AEA8}" dt="2024-02-25T00:01:46.537" v="11833" actId="26606"/>
          <ac:grpSpMkLst>
            <pc:docMk/>
            <pc:sldMk cId="1196371976" sldId="293"/>
            <ac:grpSpMk id="79" creationId="{33D939F1-7ABE-4D0E-946A-43F37F556AFD}"/>
          </ac:grpSpMkLst>
        </pc:grpChg>
        <pc:grpChg chg="add del">
          <ac:chgData name="Hrithik Chandra [Student-PECS]" userId="2731abff-1888-4545-9374-34aa9f89af3a" providerId="ADAL" clId="{1780A622-9EBB-4307-BA08-D238F183AEA8}" dt="2024-02-25T00:01:46.537" v="11833" actId="26606"/>
          <ac:grpSpMkLst>
            <pc:docMk/>
            <pc:sldMk cId="1196371976" sldId="293"/>
            <ac:grpSpMk id="87" creationId="{9DB3963A-4187-4A72-9DA4-CA6BADE22931}"/>
          </ac:grpSpMkLst>
        </pc:grpChg>
        <pc:picChg chg="add mod ord">
          <ac:chgData name="Hrithik Chandra [Student-PECS]" userId="2731abff-1888-4545-9374-34aa9f89af3a" providerId="ADAL" clId="{1780A622-9EBB-4307-BA08-D238F183AEA8}" dt="2024-02-25T01:21:08.123" v="12459" actId="26606"/>
          <ac:picMkLst>
            <pc:docMk/>
            <pc:sldMk cId="1196371976" sldId="293"/>
            <ac:picMk id="6" creationId="{A07281EA-0780-751F-EFED-23BE827E1E31}"/>
          </ac:picMkLst>
        </pc:picChg>
        <pc:cxnChg chg="add del">
          <ac:chgData name="Hrithik Chandra [Student-PECS]" userId="2731abff-1888-4545-9374-34aa9f89af3a" providerId="ADAL" clId="{1780A622-9EBB-4307-BA08-D238F183AEA8}" dt="2024-02-25T01:21:08.123" v="12459" actId="26606"/>
          <ac:cxnSpMkLst>
            <pc:docMk/>
            <pc:sldMk cId="1196371976" sldId="293"/>
            <ac:cxnSpMk id="15" creationId="{61B115DB-65EB-3FC3-7284-CFDF4ADC60B6}"/>
          </ac:cxnSpMkLst>
        </pc:cxnChg>
        <pc:cxnChg chg="add del">
          <ac:chgData name="Hrithik Chandra [Student-PECS]" userId="2731abff-1888-4545-9374-34aa9f89af3a" providerId="ADAL" clId="{1780A622-9EBB-4307-BA08-D238F183AEA8}" dt="2024-02-25T00:02:12.254" v="11840" actId="26606"/>
          <ac:cxnSpMkLst>
            <pc:docMk/>
            <pc:sldMk cId="1196371976" sldId="293"/>
            <ac:cxnSpMk id="112" creationId="{AA2EAA10-076F-46BD-8F0F-B9A2FB77A85C}"/>
          </ac:cxnSpMkLst>
        </pc:cxnChg>
        <pc:cxnChg chg="add del">
          <ac:chgData name="Hrithik Chandra [Student-PECS]" userId="2731abff-1888-4545-9374-34aa9f89af3a" providerId="ADAL" clId="{1780A622-9EBB-4307-BA08-D238F183AEA8}" dt="2024-02-25T00:02:12.254" v="11840" actId="26606"/>
          <ac:cxnSpMkLst>
            <pc:docMk/>
            <pc:sldMk cId="1196371976" sldId="293"/>
            <ac:cxnSpMk id="114" creationId="{D891E407-403B-4764-86C9-33A56D3BCAA3}"/>
          </ac:cxnSpMkLst>
        </pc:cxnChg>
      </pc:sldChg>
      <pc:sldChg chg="addSp delSp modSp add del mod setClrOvrMap">
        <pc:chgData name="Hrithik Chandra [Student-PECS]" userId="2731abff-1888-4545-9374-34aa9f89af3a" providerId="ADAL" clId="{1780A622-9EBB-4307-BA08-D238F183AEA8}" dt="2024-02-25T00:54:40.029" v="12256" actId="47"/>
        <pc:sldMkLst>
          <pc:docMk/>
          <pc:sldMk cId="4205173252" sldId="294"/>
        </pc:sldMkLst>
        <pc:spChg chg="mod ord">
          <ac:chgData name="Hrithik Chandra [Student-PECS]" userId="2731abff-1888-4545-9374-34aa9f89af3a" providerId="ADAL" clId="{1780A622-9EBB-4307-BA08-D238F183AEA8}" dt="2024-02-25T00:54:04.971" v="12250" actId="26606"/>
          <ac:spMkLst>
            <pc:docMk/>
            <pc:sldMk cId="4205173252" sldId="294"/>
            <ac:spMk id="2" creationId="{7E184AC1-962E-EA1B-19B4-A44EFC5E6AB2}"/>
          </ac:spMkLst>
        </pc:spChg>
        <pc:spChg chg="mod ord">
          <ac:chgData name="Hrithik Chandra [Student-PECS]" userId="2731abff-1888-4545-9374-34aa9f89af3a" providerId="ADAL" clId="{1780A622-9EBB-4307-BA08-D238F183AEA8}" dt="2024-02-25T00:54:04.971" v="12250" actId="26606"/>
          <ac:spMkLst>
            <pc:docMk/>
            <pc:sldMk cId="4205173252" sldId="294"/>
            <ac:spMk id="3" creationId="{3DBAD241-7C9B-73A0-7AEF-BCD8E9331A0C}"/>
          </ac:spMkLst>
        </pc:spChg>
        <pc:spChg chg="add del">
          <ac:chgData name="Hrithik Chandra [Student-PECS]" userId="2731abff-1888-4545-9374-34aa9f89af3a" providerId="ADAL" clId="{1780A622-9EBB-4307-BA08-D238F183AEA8}" dt="2024-02-25T00:53:46.297" v="12244" actId="26606"/>
          <ac:spMkLst>
            <pc:docMk/>
            <pc:sldMk cId="4205173252" sldId="294"/>
            <ac:spMk id="114" creationId="{7FEAE179-C525-48F3-AD47-0E9E2B6F2E2E}"/>
          </ac:spMkLst>
        </pc:spChg>
        <pc:spChg chg="add del">
          <ac:chgData name="Hrithik Chandra [Student-PECS]" userId="2731abff-1888-4545-9374-34aa9f89af3a" providerId="ADAL" clId="{1780A622-9EBB-4307-BA08-D238F183AEA8}" dt="2024-02-25T00:53:46.297" v="12244" actId="26606"/>
          <ac:spMkLst>
            <pc:docMk/>
            <pc:sldMk cId="4205173252" sldId="294"/>
            <ac:spMk id="115" creationId="{95C8260E-968F-44E8-A823-ABB431311926}"/>
          </ac:spMkLst>
        </pc:spChg>
        <pc:spChg chg="add del">
          <ac:chgData name="Hrithik Chandra [Student-PECS]" userId="2731abff-1888-4545-9374-34aa9f89af3a" providerId="ADAL" clId="{1780A622-9EBB-4307-BA08-D238F183AEA8}" dt="2024-02-25T00:53:46.297" v="12244" actId="26606"/>
          <ac:spMkLst>
            <pc:docMk/>
            <pc:sldMk cId="4205173252" sldId="294"/>
            <ac:spMk id="116" creationId="{2C1BBA94-3F40-40AA-8BB9-E69E25E537C1}"/>
          </ac:spMkLst>
        </pc:spChg>
        <pc:spChg chg="add del">
          <ac:chgData name="Hrithik Chandra [Student-PECS]" userId="2731abff-1888-4545-9374-34aa9f89af3a" providerId="ADAL" clId="{1780A622-9EBB-4307-BA08-D238F183AEA8}" dt="2024-02-25T00:47:47.253" v="12145" actId="26606"/>
          <ac:spMkLst>
            <pc:docMk/>
            <pc:sldMk cId="4205173252" sldId="294"/>
            <ac:spMk id="117" creationId="{ECC07320-C2CA-4E29-8481-9D9E143C7788}"/>
          </ac:spMkLst>
        </pc:spChg>
        <pc:spChg chg="add del">
          <ac:chgData name="Hrithik Chandra [Student-PECS]" userId="2731abff-1888-4545-9374-34aa9f89af3a" providerId="ADAL" clId="{1780A622-9EBB-4307-BA08-D238F183AEA8}" dt="2024-02-25T00:53:46.297" v="12244" actId="26606"/>
          <ac:spMkLst>
            <pc:docMk/>
            <pc:sldMk cId="4205173252" sldId="294"/>
            <ac:spMk id="118" creationId="{FE43805F-24A6-46A4-B19B-54F28347355C}"/>
          </ac:spMkLst>
        </pc:spChg>
        <pc:spChg chg="add del">
          <ac:chgData name="Hrithik Chandra [Student-PECS]" userId="2731abff-1888-4545-9374-34aa9f89af3a" providerId="ADAL" clId="{1780A622-9EBB-4307-BA08-D238F183AEA8}" dt="2024-02-25T00:47:47.253" v="12145" actId="26606"/>
          <ac:spMkLst>
            <pc:docMk/>
            <pc:sldMk cId="4205173252" sldId="294"/>
            <ac:spMk id="119" creationId="{178FB36B-5BFE-42CA-BC60-1115E0D95EEC}"/>
          </ac:spMkLst>
        </pc:spChg>
        <pc:spChg chg="add del">
          <ac:chgData name="Hrithik Chandra [Student-PECS]" userId="2731abff-1888-4545-9374-34aa9f89af3a" providerId="ADAL" clId="{1780A622-9EBB-4307-BA08-D238F183AEA8}" dt="2024-02-25T00:53:46.297" v="12244" actId="26606"/>
          <ac:spMkLst>
            <pc:docMk/>
            <pc:sldMk cId="4205173252" sldId="294"/>
            <ac:spMk id="120" creationId="{55666830-9A19-4E01-8505-D6C7F9AC5665}"/>
          </ac:spMkLst>
        </pc:spChg>
        <pc:spChg chg="add del">
          <ac:chgData name="Hrithik Chandra [Student-PECS]" userId="2731abff-1888-4545-9374-34aa9f89af3a" providerId="ADAL" clId="{1780A622-9EBB-4307-BA08-D238F183AEA8}" dt="2024-02-25T00:47:49.089" v="12147" actId="26606"/>
          <ac:spMkLst>
            <pc:docMk/>
            <pc:sldMk cId="4205173252" sldId="294"/>
            <ac:spMk id="121" creationId="{32E62931-8EB4-42BB-BAAB-D8757BE66D8E}"/>
          </ac:spMkLst>
        </pc:spChg>
        <pc:spChg chg="add del">
          <ac:chgData name="Hrithik Chandra [Student-PECS]" userId="2731abff-1888-4545-9374-34aa9f89af3a" providerId="ADAL" clId="{1780A622-9EBB-4307-BA08-D238F183AEA8}" dt="2024-02-25T00:53:46.297" v="12244" actId="26606"/>
          <ac:spMkLst>
            <pc:docMk/>
            <pc:sldMk cId="4205173252" sldId="294"/>
            <ac:spMk id="122" creationId="{AE9FC877-7FB6-4D22-9988-35420644E202}"/>
          </ac:spMkLst>
        </pc:spChg>
        <pc:spChg chg="add del">
          <ac:chgData name="Hrithik Chandra [Student-PECS]" userId="2731abff-1888-4545-9374-34aa9f89af3a" providerId="ADAL" clId="{1780A622-9EBB-4307-BA08-D238F183AEA8}" dt="2024-02-25T00:47:51.303" v="12149" actId="26606"/>
          <ac:spMkLst>
            <pc:docMk/>
            <pc:sldMk cId="4205173252" sldId="294"/>
            <ac:spMk id="123" creationId="{3AFE8227-C443-417B-BA91-520EB1EF4559}"/>
          </ac:spMkLst>
        </pc:spChg>
        <pc:spChg chg="add del">
          <ac:chgData name="Hrithik Chandra [Student-PECS]" userId="2731abff-1888-4545-9374-34aa9f89af3a" providerId="ADAL" clId="{1780A622-9EBB-4307-BA08-D238F183AEA8}" dt="2024-02-25T00:47:51.303" v="12149" actId="26606"/>
          <ac:spMkLst>
            <pc:docMk/>
            <pc:sldMk cId="4205173252" sldId="294"/>
            <ac:spMk id="124" creationId="{907741FC-B544-4A6E-B831-6789D042333D}"/>
          </ac:spMkLst>
        </pc:spChg>
        <pc:spChg chg="add del">
          <ac:chgData name="Hrithik Chandra [Student-PECS]" userId="2731abff-1888-4545-9374-34aa9f89af3a" providerId="ADAL" clId="{1780A622-9EBB-4307-BA08-D238F183AEA8}" dt="2024-02-25T00:47:51.303" v="12149" actId="26606"/>
          <ac:spMkLst>
            <pc:docMk/>
            <pc:sldMk cId="4205173252" sldId="294"/>
            <ac:spMk id="125" creationId="{3F0BE7ED-7814-4273-B18A-F26CC0380380}"/>
          </ac:spMkLst>
        </pc:spChg>
        <pc:spChg chg="add del">
          <ac:chgData name="Hrithik Chandra [Student-PECS]" userId="2731abff-1888-4545-9374-34aa9f89af3a" providerId="ADAL" clId="{1780A622-9EBB-4307-BA08-D238F183AEA8}" dt="2024-02-25T00:53:46.297" v="12244" actId="26606"/>
          <ac:spMkLst>
            <pc:docMk/>
            <pc:sldMk cId="4205173252" sldId="294"/>
            <ac:spMk id="126" creationId="{E41809D1-F12E-46BB-B804-5F209D325E8B}"/>
          </ac:spMkLst>
        </pc:spChg>
        <pc:spChg chg="add del">
          <ac:chgData name="Hrithik Chandra [Student-PECS]" userId="2731abff-1888-4545-9374-34aa9f89af3a" providerId="ADAL" clId="{1780A622-9EBB-4307-BA08-D238F183AEA8}" dt="2024-02-25T00:47:52.725" v="12151" actId="26606"/>
          <ac:spMkLst>
            <pc:docMk/>
            <pc:sldMk cId="4205173252" sldId="294"/>
            <ac:spMk id="127" creationId="{2B97F24A-32CE-4C1C-A50D-3016B394DCFB}"/>
          </ac:spMkLst>
        </pc:spChg>
        <pc:spChg chg="add del">
          <ac:chgData name="Hrithik Chandra [Student-PECS]" userId="2731abff-1888-4545-9374-34aa9f89af3a" providerId="ADAL" clId="{1780A622-9EBB-4307-BA08-D238F183AEA8}" dt="2024-02-25T00:47:52.725" v="12151" actId="26606"/>
          <ac:spMkLst>
            <pc:docMk/>
            <pc:sldMk cId="4205173252" sldId="294"/>
            <ac:spMk id="128" creationId="{CD8B4F24-440B-49E9-B85D-733523DC064B}"/>
          </ac:spMkLst>
        </pc:spChg>
        <pc:spChg chg="add del">
          <ac:chgData name="Hrithik Chandra [Student-PECS]" userId="2731abff-1888-4545-9374-34aa9f89af3a" providerId="ADAL" clId="{1780A622-9EBB-4307-BA08-D238F183AEA8}" dt="2024-02-25T00:53:46.297" v="12244" actId="26606"/>
          <ac:spMkLst>
            <pc:docMk/>
            <pc:sldMk cId="4205173252" sldId="294"/>
            <ac:spMk id="129" creationId="{AF2F604E-43BE-4DC3-B983-E071523364F8}"/>
          </ac:spMkLst>
        </pc:spChg>
        <pc:spChg chg="add del">
          <ac:chgData name="Hrithik Chandra [Student-PECS]" userId="2731abff-1888-4545-9374-34aa9f89af3a" providerId="ADAL" clId="{1780A622-9EBB-4307-BA08-D238F183AEA8}" dt="2024-02-25T00:48:00.469" v="12153" actId="26606"/>
          <ac:spMkLst>
            <pc:docMk/>
            <pc:sldMk cId="4205173252" sldId="294"/>
            <ac:spMk id="130" creationId="{0C2F8F76-4F55-4ED5-AC3D-1714C449C867}"/>
          </ac:spMkLst>
        </pc:spChg>
        <pc:spChg chg="add del">
          <ac:chgData name="Hrithik Chandra [Student-PECS]" userId="2731abff-1888-4545-9374-34aa9f89af3a" providerId="ADAL" clId="{1780A622-9EBB-4307-BA08-D238F183AEA8}" dt="2024-02-25T00:48:00.469" v="12153" actId="26606"/>
          <ac:spMkLst>
            <pc:docMk/>
            <pc:sldMk cId="4205173252" sldId="294"/>
            <ac:spMk id="131" creationId="{57F6BDD4-E066-4008-8011-6CC31AEB4556}"/>
          </ac:spMkLst>
        </pc:spChg>
        <pc:spChg chg="add del">
          <ac:chgData name="Hrithik Chandra [Student-PECS]" userId="2731abff-1888-4545-9374-34aa9f89af3a" providerId="ADAL" clId="{1780A622-9EBB-4307-BA08-D238F183AEA8}" dt="2024-02-25T00:48:00.469" v="12153" actId="26606"/>
          <ac:spMkLst>
            <pc:docMk/>
            <pc:sldMk cId="4205173252" sldId="294"/>
            <ac:spMk id="132" creationId="{2711A8FB-68FC-45FC-B01E-38F809E2D439}"/>
          </ac:spMkLst>
        </pc:spChg>
        <pc:spChg chg="add del">
          <ac:chgData name="Hrithik Chandra [Student-PECS]" userId="2731abff-1888-4545-9374-34aa9f89af3a" providerId="ADAL" clId="{1780A622-9EBB-4307-BA08-D238F183AEA8}" dt="2024-02-25T00:48:00.469" v="12153" actId="26606"/>
          <ac:spMkLst>
            <pc:docMk/>
            <pc:sldMk cId="4205173252" sldId="294"/>
            <ac:spMk id="133" creationId="{281E2DF8-F6D8-4E5C-B76E-E082FD8C1FBD}"/>
          </ac:spMkLst>
        </pc:spChg>
        <pc:spChg chg="add del">
          <ac:chgData name="Hrithik Chandra [Student-PECS]" userId="2731abff-1888-4545-9374-34aa9f89af3a" providerId="ADAL" clId="{1780A622-9EBB-4307-BA08-D238F183AEA8}" dt="2024-02-25T00:53:46.297" v="12244" actId="26606"/>
          <ac:spMkLst>
            <pc:docMk/>
            <pc:sldMk cId="4205173252" sldId="294"/>
            <ac:spMk id="134" creationId="{08C9B587-E65E-4B52-B37C-ABEBB6E87928}"/>
          </ac:spMkLst>
        </pc:spChg>
        <pc:spChg chg="add del">
          <ac:chgData name="Hrithik Chandra [Student-PECS]" userId="2731abff-1888-4545-9374-34aa9f89af3a" providerId="ADAL" clId="{1780A622-9EBB-4307-BA08-D238F183AEA8}" dt="2024-02-25T00:48:49.113" v="12173" actId="26606"/>
          <ac:spMkLst>
            <pc:docMk/>
            <pc:sldMk cId="4205173252" sldId="294"/>
            <ac:spMk id="135" creationId="{7FEAE179-C525-48F3-AD47-0E9E2B6F2E2E}"/>
          </ac:spMkLst>
        </pc:spChg>
        <pc:spChg chg="add del">
          <ac:chgData name="Hrithik Chandra [Student-PECS]" userId="2731abff-1888-4545-9374-34aa9f89af3a" providerId="ADAL" clId="{1780A622-9EBB-4307-BA08-D238F183AEA8}" dt="2024-02-25T00:48:49.113" v="12173" actId="26606"/>
          <ac:spMkLst>
            <pc:docMk/>
            <pc:sldMk cId="4205173252" sldId="294"/>
            <ac:spMk id="136" creationId="{95C8260E-968F-44E8-A823-ABB431311926}"/>
          </ac:spMkLst>
        </pc:spChg>
        <pc:spChg chg="add del">
          <ac:chgData name="Hrithik Chandra [Student-PECS]" userId="2731abff-1888-4545-9374-34aa9f89af3a" providerId="ADAL" clId="{1780A622-9EBB-4307-BA08-D238F183AEA8}" dt="2024-02-25T00:48:49.113" v="12173" actId="26606"/>
          <ac:spMkLst>
            <pc:docMk/>
            <pc:sldMk cId="4205173252" sldId="294"/>
            <ac:spMk id="137" creationId="{2C1BBA94-3F40-40AA-8BB9-E69E25E537C1}"/>
          </ac:spMkLst>
        </pc:spChg>
        <pc:spChg chg="add del">
          <ac:chgData name="Hrithik Chandra [Student-PECS]" userId="2731abff-1888-4545-9374-34aa9f89af3a" providerId="ADAL" clId="{1780A622-9EBB-4307-BA08-D238F183AEA8}" dt="2024-02-25T00:48:49.113" v="12173" actId="26606"/>
          <ac:spMkLst>
            <pc:docMk/>
            <pc:sldMk cId="4205173252" sldId="294"/>
            <ac:spMk id="138" creationId="{FE43805F-24A6-46A4-B19B-54F28347355C}"/>
          </ac:spMkLst>
        </pc:spChg>
        <pc:spChg chg="add del">
          <ac:chgData name="Hrithik Chandra [Student-PECS]" userId="2731abff-1888-4545-9374-34aa9f89af3a" providerId="ADAL" clId="{1780A622-9EBB-4307-BA08-D238F183AEA8}" dt="2024-02-25T00:52:59.847" v="12219" actId="26606"/>
          <ac:spMkLst>
            <pc:docMk/>
            <pc:sldMk cId="4205173252" sldId="294"/>
            <ac:spMk id="139" creationId="{C681C32C-7AFC-4BB3-9088-65CBDFC5D1C2}"/>
          </ac:spMkLst>
        </pc:spChg>
        <pc:spChg chg="add del">
          <ac:chgData name="Hrithik Chandra [Student-PECS]" userId="2731abff-1888-4545-9374-34aa9f89af3a" providerId="ADAL" clId="{1780A622-9EBB-4307-BA08-D238F183AEA8}" dt="2024-02-25T00:52:59.847" v="12219" actId="26606"/>
          <ac:spMkLst>
            <pc:docMk/>
            <pc:sldMk cId="4205173252" sldId="294"/>
            <ac:spMk id="140" creationId="{8D42B8BD-40AF-488E-8A79-D7256C917229}"/>
          </ac:spMkLst>
        </pc:spChg>
        <pc:spChg chg="add del">
          <ac:chgData name="Hrithik Chandra [Student-PECS]" userId="2731abff-1888-4545-9374-34aa9f89af3a" providerId="ADAL" clId="{1780A622-9EBB-4307-BA08-D238F183AEA8}" dt="2024-02-25T00:52:59.847" v="12219" actId="26606"/>
          <ac:spMkLst>
            <pc:docMk/>
            <pc:sldMk cId="4205173252" sldId="294"/>
            <ac:spMk id="141" creationId="{199C0ED0-69DE-4C31-A5CF-E2A46FD30226}"/>
          </ac:spMkLst>
        </pc:spChg>
        <pc:spChg chg="add del">
          <ac:chgData name="Hrithik Chandra [Student-PECS]" userId="2731abff-1888-4545-9374-34aa9f89af3a" providerId="ADAL" clId="{1780A622-9EBB-4307-BA08-D238F183AEA8}" dt="2024-02-25T00:54:03.506" v="12246" actId="26606"/>
          <ac:spMkLst>
            <pc:docMk/>
            <pc:sldMk cId="4205173252" sldId="294"/>
            <ac:spMk id="142" creationId="{9B7AD9F6-8CE7-4299-8FC6-328F4DCD3FF9}"/>
          </ac:spMkLst>
        </pc:spChg>
        <pc:spChg chg="add del">
          <ac:chgData name="Hrithik Chandra [Student-PECS]" userId="2731abff-1888-4545-9374-34aa9f89af3a" providerId="ADAL" clId="{1780A622-9EBB-4307-BA08-D238F183AEA8}" dt="2024-02-25T00:48:29.220" v="12159" actId="26606"/>
          <ac:spMkLst>
            <pc:docMk/>
            <pc:sldMk cId="4205173252" sldId="294"/>
            <ac:spMk id="143" creationId="{3BA513B0-82FF-4F41-8178-885375D1CFB5}"/>
          </ac:spMkLst>
        </pc:spChg>
        <pc:spChg chg="add del">
          <ac:chgData name="Hrithik Chandra [Student-PECS]" userId="2731abff-1888-4545-9374-34aa9f89af3a" providerId="ADAL" clId="{1780A622-9EBB-4307-BA08-D238F183AEA8}" dt="2024-02-25T00:53:22.048" v="12221" actId="26606"/>
          <ac:spMkLst>
            <pc:docMk/>
            <pc:sldMk cId="4205173252" sldId="294"/>
            <ac:spMk id="144" creationId="{B1595A09-E336-4D1B-9B3A-06A2287A54E2}"/>
          </ac:spMkLst>
        </pc:spChg>
        <pc:spChg chg="add del">
          <ac:chgData name="Hrithik Chandra [Student-PECS]" userId="2731abff-1888-4545-9374-34aa9f89af3a" providerId="ADAL" clId="{1780A622-9EBB-4307-BA08-D238F183AEA8}" dt="2024-02-25T00:53:22.048" v="12221" actId="26606"/>
          <ac:spMkLst>
            <pc:docMk/>
            <pc:sldMk cId="4205173252" sldId="294"/>
            <ac:spMk id="146" creationId="{3540989C-C7B8-473B-BF87-6F2DA6A90006}"/>
          </ac:spMkLst>
        </pc:spChg>
        <pc:spChg chg="add del">
          <ac:chgData name="Hrithik Chandra [Student-PECS]" userId="2731abff-1888-4545-9374-34aa9f89af3a" providerId="ADAL" clId="{1780A622-9EBB-4307-BA08-D238F183AEA8}" dt="2024-02-25T00:48:34.041" v="12163" actId="26606"/>
          <ac:spMkLst>
            <pc:docMk/>
            <pc:sldMk cId="4205173252" sldId="294"/>
            <ac:spMk id="147" creationId="{2C1BBA94-3F40-40AA-8BB9-E69E25E537C1}"/>
          </ac:spMkLst>
        </pc:spChg>
        <pc:spChg chg="add del">
          <ac:chgData name="Hrithik Chandra [Student-PECS]" userId="2731abff-1888-4545-9374-34aa9f89af3a" providerId="ADAL" clId="{1780A622-9EBB-4307-BA08-D238F183AEA8}" dt="2024-02-25T00:53:31.168" v="12223" actId="26606"/>
          <ac:spMkLst>
            <pc:docMk/>
            <pc:sldMk cId="4205173252" sldId="294"/>
            <ac:spMk id="148" creationId="{0E2F58BF-12E5-4B5A-AD25-4DAAA2742A7B}"/>
          </ac:spMkLst>
        </pc:spChg>
        <pc:spChg chg="add del">
          <ac:chgData name="Hrithik Chandra [Student-PECS]" userId="2731abff-1888-4545-9374-34aa9f89af3a" providerId="ADAL" clId="{1780A622-9EBB-4307-BA08-D238F183AEA8}" dt="2024-02-25T00:48:34.041" v="12163" actId="26606"/>
          <ac:spMkLst>
            <pc:docMk/>
            <pc:sldMk cId="4205173252" sldId="294"/>
            <ac:spMk id="149" creationId="{FE43805F-24A6-46A4-B19B-54F28347355C}"/>
          </ac:spMkLst>
        </pc:spChg>
        <pc:spChg chg="add del">
          <ac:chgData name="Hrithik Chandra [Student-PECS]" userId="2731abff-1888-4545-9374-34aa9f89af3a" providerId="ADAL" clId="{1780A622-9EBB-4307-BA08-D238F183AEA8}" dt="2024-02-25T00:48:30.261" v="12161" actId="26606"/>
          <ac:spMkLst>
            <pc:docMk/>
            <pc:sldMk cId="4205173252" sldId="294"/>
            <ac:spMk id="150" creationId="{B81933D1-5615-42C7-9C0B-4EB7105CCE2D}"/>
          </ac:spMkLst>
        </pc:spChg>
        <pc:spChg chg="add del">
          <ac:chgData name="Hrithik Chandra [Student-PECS]" userId="2731abff-1888-4545-9374-34aa9f89af3a" providerId="ADAL" clId="{1780A622-9EBB-4307-BA08-D238F183AEA8}" dt="2024-02-25T00:48:30.261" v="12161" actId="26606"/>
          <ac:spMkLst>
            <pc:docMk/>
            <pc:sldMk cId="4205173252" sldId="294"/>
            <ac:spMk id="151" creationId="{20D5D19D-0789-4518-B5DC-D47ADF69D25A}"/>
          </ac:spMkLst>
        </pc:spChg>
        <pc:spChg chg="add del">
          <ac:chgData name="Hrithik Chandra [Student-PECS]" userId="2731abff-1888-4545-9374-34aa9f89af3a" providerId="ADAL" clId="{1780A622-9EBB-4307-BA08-D238F183AEA8}" dt="2024-02-25T00:48:30.261" v="12161" actId="26606"/>
          <ac:spMkLst>
            <pc:docMk/>
            <pc:sldMk cId="4205173252" sldId="294"/>
            <ac:spMk id="152" creationId="{19C9EAEA-39D0-4B0E-A0EB-51E7B26740B1}"/>
          </ac:spMkLst>
        </pc:spChg>
        <pc:spChg chg="add del">
          <ac:chgData name="Hrithik Chandra [Student-PECS]" userId="2731abff-1888-4545-9374-34aa9f89af3a" providerId="ADAL" clId="{1780A622-9EBB-4307-BA08-D238F183AEA8}" dt="2024-02-25T00:53:31.168" v="12223" actId="26606"/>
          <ac:spMkLst>
            <pc:docMk/>
            <pc:sldMk cId="4205173252" sldId="294"/>
            <ac:spMk id="154" creationId="{AF2F604E-43BE-4DC3-B983-E071523364F8}"/>
          </ac:spMkLst>
        </pc:spChg>
        <pc:spChg chg="add del">
          <ac:chgData name="Hrithik Chandra [Student-PECS]" userId="2731abff-1888-4545-9374-34aa9f89af3a" providerId="ADAL" clId="{1780A622-9EBB-4307-BA08-D238F183AEA8}" dt="2024-02-25T00:53:31.168" v="12223" actId="26606"/>
          <ac:spMkLst>
            <pc:docMk/>
            <pc:sldMk cId="4205173252" sldId="294"/>
            <ac:spMk id="155" creationId="{08C9B587-E65E-4B52-B37C-ABEBB6E87928}"/>
          </ac:spMkLst>
        </pc:spChg>
        <pc:spChg chg="add del">
          <ac:chgData name="Hrithik Chandra [Student-PECS]" userId="2731abff-1888-4545-9374-34aa9f89af3a" providerId="ADAL" clId="{1780A622-9EBB-4307-BA08-D238F183AEA8}" dt="2024-02-25T00:54:03.506" v="12246" actId="26606"/>
          <ac:spMkLst>
            <pc:docMk/>
            <pc:sldMk cId="4205173252" sldId="294"/>
            <ac:spMk id="156" creationId="{F49775AF-8896-43EE-92C6-83497D6DC56F}"/>
          </ac:spMkLst>
        </pc:spChg>
        <pc:spChg chg="add del">
          <ac:chgData name="Hrithik Chandra [Student-PECS]" userId="2731abff-1888-4545-9374-34aa9f89af3a" providerId="ADAL" clId="{1780A622-9EBB-4307-BA08-D238F183AEA8}" dt="2024-02-25T00:53:40.462" v="12225" actId="26606"/>
          <ac:spMkLst>
            <pc:docMk/>
            <pc:sldMk cId="4205173252" sldId="294"/>
            <ac:spMk id="157" creationId="{8A95209C-5275-4E15-8EA7-7F42980ABF2D}"/>
          </ac:spMkLst>
        </pc:spChg>
        <pc:spChg chg="add del">
          <ac:chgData name="Hrithik Chandra [Student-PECS]" userId="2731abff-1888-4545-9374-34aa9f89af3a" providerId="ADAL" clId="{1780A622-9EBB-4307-BA08-D238F183AEA8}" dt="2024-02-25T00:48:34.041" v="12163" actId="26606"/>
          <ac:spMkLst>
            <pc:docMk/>
            <pc:sldMk cId="4205173252" sldId="294"/>
            <ac:spMk id="158" creationId="{7FEAE179-C525-48F3-AD47-0E9E2B6F2E2E}"/>
          </ac:spMkLst>
        </pc:spChg>
        <pc:spChg chg="add del">
          <ac:chgData name="Hrithik Chandra [Student-PECS]" userId="2731abff-1888-4545-9374-34aa9f89af3a" providerId="ADAL" clId="{1780A622-9EBB-4307-BA08-D238F183AEA8}" dt="2024-02-25T00:48:34.041" v="12163" actId="26606"/>
          <ac:spMkLst>
            <pc:docMk/>
            <pc:sldMk cId="4205173252" sldId="294"/>
            <ac:spMk id="159" creationId="{95C8260E-968F-44E8-A823-ABB431311926}"/>
          </ac:spMkLst>
        </pc:spChg>
        <pc:spChg chg="add del">
          <ac:chgData name="Hrithik Chandra [Student-PECS]" userId="2731abff-1888-4545-9374-34aa9f89af3a" providerId="ADAL" clId="{1780A622-9EBB-4307-BA08-D238F183AEA8}" dt="2024-02-25T00:53:40.462" v="12225" actId="26606"/>
          <ac:spMkLst>
            <pc:docMk/>
            <pc:sldMk cId="4205173252" sldId="294"/>
            <ac:spMk id="160" creationId="{DEF0EFD6-A3C2-4C94-A80A-BA9709D99013}"/>
          </ac:spMkLst>
        </pc:spChg>
        <pc:spChg chg="add del">
          <ac:chgData name="Hrithik Chandra [Student-PECS]" userId="2731abff-1888-4545-9374-34aa9f89af3a" providerId="ADAL" clId="{1780A622-9EBB-4307-BA08-D238F183AEA8}" dt="2024-02-25T00:48:41.173" v="12166" actId="26606"/>
          <ac:spMkLst>
            <pc:docMk/>
            <pc:sldMk cId="4205173252" sldId="294"/>
            <ac:spMk id="161" creationId="{5A59F003-E00A-43F9-91DC-CC54E3B87466}"/>
          </ac:spMkLst>
        </pc:spChg>
        <pc:spChg chg="add del">
          <ac:chgData name="Hrithik Chandra [Student-PECS]" userId="2731abff-1888-4545-9374-34aa9f89af3a" providerId="ADAL" clId="{1780A622-9EBB-4307-BA08-D238F183AEA8}" dt="2024-02-25T00:48:41.173" v="12166" actId="26606"/>
          <ac:spMkLst>
            <pc:docMk/>
            <pc:sldMk cId="4205173252" sldId="294"/>
            <ac:spMk id="162" creationId="{D74A4382-E3AD-430A-9A1F-DFA3E0E77A7D}"/>
          </ac:spMkLst>
        </pc:spChg>
        <pc:spChg chg="add del">
          <ac:chgData name="Hrithik Chandra [Student-PECS]" userId="2731abff-1888-4545-9374-34aa9f89af3a" providerId="ADAL" clId="{1780A622-9EBB-4307-BA08-D238F183AEA8}" dt="2024-02-25T00:48:41.173" v="12166" actId="26606"/>
          <ac:spMkLst>
            <pc:docMk/>
            <pc:sldMk cId="4205173252" sldId="294"/>
            <ac:spMk id="163" creationId="{79F40191-0F44-4FD1-82CC-ACB507C14BE6}"/>
          </ac:spMkLst>
        </pc:spChg>
        <pc:spChg chg="add del">
          <ac:chgData name="Hrithik Chandra [Student-PECS]" userId="2731abff-1888-4545-9374-34aa9f89af3a" providerId="ADAL" clId="{1780A622-9EBB-4307-BA08-D238F183AEA8}" dt="2024-02-25T00:53:40.462" v="12225" actId="26606"/>
          <ac:spMkLst>
            <pc:docMk/>
            <pc:sldMk cId="4205173252" sldId="294"/>
            <ac:spMk id="164" creationId="{4F2ED431-E304-4FF0-9F4E-032783C9D612}"/>
          </ac:spMkLst>
        </pc:spChg>
        <pc:spChg chg="add del">
          <ac:chgData name="Hrithik Chandra [Student-PECS]" userId="2731abff-1888-4545-9374-34aa9f89af3a" providerId="ADAL" clId="{1780A622-9EBB-4307-BA08-D238F183AEA8}" dt="2024-02-25T00:48:47.745" v="12169" actId="26606"/>
          <ac:spMkLst>
            <pc:docMk/>
            <pc:sldMk cId="4205173252" sldId="294"/>
            <ac:spMk id="165" creationId="{BA79A7CF-01AF-4178-9369-94E0C90EB046}"/>
          </ac:spMkLst>
        </pc:spChg>
        <pc:spChg chg="add del">
          <ac:chgData name="Hrithik Chandra [Student-PECS]" userId="2731abff-1888-4545-9374-34aa9f89af3a" providerId="ADAL" clId="{1780A622-9EBB-4307-BA08-D238F183AEA8}" dt="2024-02-25T00:48:47.745" v="12169" actId="26606"/>
          <ac:spMkLst>
            <pc:docMk/>
            <pc:sldMk cId="4205173252" sldId="294"/>
            <ac:spMk id="166" creationId="{99413ED5-9ED4-4772-BCE4-2BCAE6B12E35}"/>
          </ac:spMkLst>
        </pc:spChg>
        <pc:spChg chg="add del">
          <ac:chgData name="Hrithik Chandra [Student-PECS]" userId="2731abff-1888-4545-9374-34aa9f89af3a" providerId="ADAL" clId="{1780A622-9EBB-4307-BA08-D238F183AEA8}" dt="2024-02-25T00:48:47.745" v="12169" actId="26606"/>
          <ac:spMkLst>
            <pc:docMk/>
            <pc:sldMk cId="4205173252" sldId="294"/>
            <ac:spMk id="167" creationId="{04357C93-F0CB-4A1C-8F77-4E9063789819}"/>
          </ac:spMkLst>
        </pc:spChg>
        <pc:spChg chg="add del">
          <ac:chgData name="Hrithik Chandra [Student-PECS]" userId="2731abff-1888-4545-9374-34aa9f89af3a" providerId="ADAL" clId="{1780A622-9EBB-4307-BA08-D238F183AEA8}" dt="2024-02-25T00:48:47.745" v="12169" actId="26606"/>
          <ac:spMkLst>
            <pc:docMk/>
            <pc:sldMk cId="4205173252" sldId="294"/>
            <ac:spMk id="168" creationId="{90F533E9-6690-41A8-A372-4C6C622D028D}"/>
          </ac:spMkLst>
        </pc:spChg>
        <pc:spChg chg="add del">
          <ac:chgData name="Hrithik Chandra [Student-PECS]" userId="2731abff-1888-4545-9374-34aa9f89af3a" providerId="ADAL" clId="{1780A622-9EBB-4307-BA08-D238F183AEA8}" dt="2024-02-25T00:54:04.953" v="12249" actId="26606"/>
          <ac:spMkLst>
            <pc:docMk/>
            <pc:sldMk cId="4205173252" sldId="294"/>
            <ac:spMk id="169" creationId="{6CCA5F87-1D1E-45CB-8D83-FC7EEFAD9935}"/>
          </ac:spMkLst>
        </pc:spChg>
        <pc:spChg chg="add del">
          <ac:chgData name="Hrithik Chandra [Student-PECS]" userId="2731abff-1888-4545-9374-34aa9f89af3a" providerId="ADAL" clId="{1780A622-9EBB-4307-BA08-D238F183AEA8}" dt="2024-02-25T00:54:04.953" v="12249" actId="26606"/>
          <ac:spMkLst>
            <pc:docMk/>
            <pc:sldMk cId="4205173252" sldId="294"/>
            <ac:spMk id="170" creationId="{7CCFC2C6-6238-4A2F-93DE-2ADF74AF635E}"/>
          </ac:spMkLst>
        </pc:spChg>
        <pc:spChg chg="add del">
          <ac:chgData name="Hrithik Chandra [Student-PECS]" userId="2731abff-1888-4545-9374-34aa9f89af3a" providerId="ADAL" clId="{1780A622-9EBB-4307-BA08-D238F183AEA8}" dt="2024-02-25T00:54:04.953" v="12249" actId="26606"/>
          <ac:spMkLst>
            <pc:docMk/>
            <pc:sldMk cId="4205173252" sldId="294"/>
            <ac:spMk id="171" creationId="{AF2F604E-43BE-4DC3-B983-E071523364F8}"/>
          </ac:spMkLst>
        </pc:spChg>
        <pc:spChg chg="add del">
          <ac:chgData name="Hrithik Chandra [Student-PECS]" userId="2731abff-1888-4545-9374-34aa9f89af3a" providerId="ADAL" clId="{1780A622-9EBB-4307-BA08-D238F183AEA8}" dt="2024-02-25T00:54:04.953" v="12249" actId="26606"/>
          <ac:spMkLst>
            <pc:docMk/>
            <pc:sldMk cId="4205173252" sldId="294"/>
            <ac:spMk id="172" creationId="{08C9B587-E65E-4B52-B37C-ABEBB6E87928}"/>
          </ac:spMkLst>
        </pc:spChg>
        <pc:spChg chg="add">
          <ac:chgData name="Hrithik Chandra [Student-PECS]" userId="2731abff-1888-4545-9374-34aa9f89af3a" providerId="ADAL" clId="{1780A622-9EBB-4307-BA08-D238F183AEA8}" dt="2024-02-25T00:54:04.971" v="12250" actId="26606"/>
          <ac:spMkLst>
            <pc:docMk/>
            <pc:sldMk cId="4205173252" sldId="294"/>
            <ac:spMk id="174" creationId="{3BA513B0-82FF-4F41-8178-885375D1CFB5}"/>
          </ac:spMkLst>
        </pc:spChg>
        <pc:grpChg chg="add del">
          <ac:chgData name="Hrithik Chandra [Student-PECS]" userId="2731abff-1888-4545-9374-34aa9f89af3a" providerId="ADAL" clId="{1780A622-9EBB-4307-BA08-D238F183AEA8}" dt="2024-02-25T00:48:29.220" v="12159" actId="26606"/>
          <ac:grpSpMkLst>
            <pc:docMk/>
            <pc:sldMk cId="4205173252" sldId="294"/>
            <ac:grpSpMk id="145" creationId="{93DB8501-F9F2-4ACD-B56A-9019CD5006D6}"/>
          </ac:grpSpMkLst>
        </pc:grpChg>
        <pc:grpChg chg="add del">
          <ac:chgData name="Hrithik Chandra [Student-PECS]" userId="2731abff-1888-4545-9374-34aa9f89af3a" providerId="ADAL" clId="{1780A622-9EBB-4307-BA08-D238F183AEA8}" dt="2024-02-25T00:48:30.261" v="12161" actId="26606"/>
          <ac:grpSpMkLst>
            <pc:docMk/>
            <pc:sldMk cId="4205173252" sldId="294"/>
            <ac:grpSpMk id="153" creationId="{032D8612-31EB-44CF-A1D0-14FD4C705424}"/>
          </ac:grpSpMkLst>
        </pc:grpChg>
        <pc:grpChg chg="add">
          <ac:chgData name="Hrithik Chandra [Student-PECS]" userId="2731abff-1888-4545-9374-34aa9f89af3a" providerId="ADAL" clId="{1780A622-9EBB-4307-BA08-D238F183AEA8}" dt="2024-02-25T00:54:04.971" v="12250" actId="26606"/>
          <ac:grpSpMkLst>
            <pc:docMk/>
            <pc:sldMk cId="4205173252" sldId="294"/>
            <ac:grpSpMk id="175" creationId="{93DB8501-F9F2-4ACD-B56A-9019CD5006D6}"/>
          </ac:grpSpMkLst>
        </pc:grpChg>
        <pc:picChg chg="del mod ord">
          <ac:chgData name="Hrithik Chandra [Student-PECS]" userId="2731abff-1888-4545-9374-34aa9f89af3a" providerId="ADAL" clId="{1780A622-9EBB-4307-BA08-D238F183AEA8}" dt="2024-02-25T00:54:34.819" v="12255" actId="21"/>
          <ac:picMkLst>
            <pc:docMk/>
            <pc:sldMk cId="4205173252" sldId="294"/>
            <ac:picMk id="112" creationId="{89E54890-0693-06C3-7120-C56CF6994E66}"/>
          </ac:picMkLst>
        </pc:picChg>
      </pc:sldChg>
      <pc:sldChg chg="addSp delSp modSp add del mod ord">
        <pc:chgData name="Hrithik Chandra [Student-PECS]" userId="2731abff-1888-4545-9374-34aa9f89af3a" providerId="ADAL" clId="{1780A622-9EBB-4307-BA08-D238F183AEA8}" dt="2024-02-25T00:55:22.672" v="12264" actId="47"/>
        <pc:sldMkLst>
          <pc:docMk/>
          <pc:sldMk cId="2617078649" sldId="295"/>
        </pc:sldMkLst>
        <pc:picChg chg="del">
          <ac:chgData name="Hrithik Chandra [Student-PECS]" userId="2731abff-1888-4545-9374-34aa9f89af3a" providerId="ADAL" clId="{1780A622-9EBB-4307-BA08-D238F183AEA8}" dt="2024-02-25T00:54:43.244" v="12257" actId="478"/>
          <ac:picMkLst>
            <pc:docMk/>
            <pc:sldMk cId="2617078649" sldId="295"/>
            <ac:picMk id="6" creationId="{A07281EA-0780-751F-EFED-23BE827E1E31}"/>
          </ac:picMkLst>
        </pc:picChg>
        <pc:picChg chg="add del mod">
          <ac:chgData name="Hrithik Chandra [Student-PECS]" userId="2731abff-1888-4545-9374-34aa9f89af3a" providerId="ADAL" clId="{1780A622-9EBB-4307-BA08-D238F183AEA8}" dt="2024-02-25T00:55:11.608" v="12262" actId="478"/>
          <ac:picMkLst>
            <pc:docMk/>
            <pc:sldMk cId="2617078649" sldId="295"/>
            <ac:picMk id="112" creationId="{89E54890-0693-06C3-7120-C56CF6994E66}"/>
          </ac:picMkLst>
        </pc:picChg>
      </pc:sldChg>
      <pc:sldChg chg="addSp delSp modSp new del mod setBg setClrOvrMap">
        <pc:chgData name="Hrithik Chandra [Student-PECS]" userId="2731abff-1888-4545-9374-34aa9f89af3a" providerId="ADAL" clId="{1780A622-9EBB-4307-BA08-D238F183AEA8}" dt="2024-02-29T22:01:18.794" v="21653" actId="47"/>
        <pc:sldMkLst>
          <pc:docMk/>
          <pc:sldMk cId="4001864414" sldId="296"/>
        </pc:sldMkLst>
        <pc:spChg chg="mod">
          <ac:chgData name="Hrithik Chandra [Student-PECS]" userId="2731abff-1888-4545-9374-34aa9f89af3a" providerId="ADAL" clId="{1780A622-9EBB-4307-BA08-D238F183AEA8}" dt="2024-02-25T01:20:01.471" v="12452" actId="20577"/>
          <ac:spMkLst>
            <pc:docMk/>
            <pc:sldMk cId="4001864414" sldId="296"/>
            <ac:spMk id="2" creationId="{2E3F010C-26E4-65EF-BCF8-A1C124DEDBD8}"/>
          </ac:spMkLst>
        </pc:spChg>
        <pc:spChg chg="mod ord">
          <ac:chgData name="Hrithik Chandra [Student-PECS]" userId="2731abff-1888-4545-9374-34aa9f89af3a" providerId="ADAL" clId="{1780A622-9EBB-4307-BA08-D238F183AEA8}" dt="2024-02-25T01:19:54.591" v="12451" actId="1076"/>
          <ac:spMkLst>
            <pc:docMk/>
            <pc:sldMk cId="4001864414" sldId="296"/>
            <ac:spMk id="3" creationId="{9FE95A22-7629-1340-8AA7-B1E42E4AF47C}"/>
          </ac:spMkLst>
        </pc:spChg>
        <pc:spChg chg="add del">
          <ac:chgData name="Hrithik Chandra [Student-PECS]" userId="2731abff-1888-4545-9374-34aa9f89af3a" providerId="ADAL" clId="{1780A622-9EBB-4307-BA08-D238F183AEA8}" dt="2024-02-25T01:00:10.830" v="12322" actId="26606"/>
          <ac:spMkLst>
            <pc:docMk/>
            <pc:sldMk cId="4001864414" sldId="296"/>
            <ac:spMk id="8" creationId="{94E4D846-3AFC-4F86-8C35-24B0542A269D}"/>
          </ac:spMkLst>
        </pc:spChg>
        <pc:spChg chg="add del">
          <ac:chgData name="Hrithik Chandra [Student-PECS]" userId="2731abff-1888-4545-9374-34aa9f89af3a" providerId="ADAL" clId="{1780A622-9EBB-4307-BA08-D238F183AEA8}" dt="2024-02-25T00:55:30.773" v="12266" actId="26606"/>
          <ac:spMkLst>
            <pc:docMk/>
            <pc:sldMk cId="4001864414" sldId="296"/>
            <ac:spMk id="9" creationId="{2A0E4E09-FC02-4ADC-951A-3FFA90B6FE39}"/>
          </ac:spMkLst>
        </pc:spChg>
        <pc:spChg chg="add del">
          <ac:chgData name="Hrithik Chandra [Student-PECS]" userId="2731abff-1888-4545-9374-34aa9f89af3a" providerId="ADAL" clId="{1780A622-9EBB-4307-BA08-D238F183AEA8}" dt="2024-02-25T01:02:32.891" v="12334" actId="26606"/>
          <ac:spMkLst>
            <pc:docMk/>
            <pc:sldMk cId="4001864414" sldId="296"/>
            <ac:spMk id="10" creationId="{B1595A09-E336-4D1B-9B3A-06A2287A54E2}"/>
          </ac:spMkLst>
        </pc:spChg>
        <pc:spChg chg="add del">
          <ac:chgData name="Hrithik Chandra [Student-PECS]" userId="2731abff-1888-4545-9374-34aa9f89af3a" providerId="ADAL" clId="{1780A622-9EBB-4307-BA08-D238F183AEA8}" dt="2024-02-25T01:02:32.891" v="12334" actId="26606"/>
          <ac:spMkLst>
            <pc:docMk/>
            <pc:sldMk cId="4001864414" sldId="296"/>
            <ac:spMk id="12" creationId="{3540989C-C7B8-473B-BF87-6F2DA6A90006}"/>
          </ac:spMkLst>
        </pc:spChg>
        <pc:spChg chg="add del">
          <ac:chgData name="Hrithik Chandra [Student-PECS]" userId="2731abff-1888-4545-9374-34aa9f89af3a" providerId="ADAL" clId="{1780A622-9EBB-4307-BA08-D238F183AEA8}" dt="2024-02-25T01:00:10.830" v="12322" actId="26606"/>
          <ac:spMkLst>
            <pc:docMk/>
            <pc:sldMk cId="4001864414" sldId="296"/>
            <ac:spMk id="13" creationId="{284781B9-12CB-45C3-907A-9ED93FF72C65}"/>
          </ac:spMkLst>
        </pc:spChg>
        <pc:spChg chg="add del">
          <ac:chgData name="Hrithik Chandra [Student-PECS]" userId="2731abff-1888-4545-9374-34aa9f89af3a" providerId="ADAL" clId="{1780A622-9EBB-4307-BA08-D238F183AEA8}" dt="2024-02-25T01:02:52.990" v="12339" actId="26606"/>
          <ac:spMkLst>
            <pc:docMk/>
            <pc:sldMk cId="4001864414" sldId="296"/>
            <ac:spMk id="14" creationId="{71B2258F-86CA-4D4D-8270-BC05FCDEBFB3}"/>
          </ac:spMkLst>
        </pc:spChg>
        <pc:spChg chg="add del">
          <ac:chgData name="Hrithik Chandra [Student-PECS]" userId="2731abff-1888-4545-9374-34aa9f89af3a" providerId="ADAL" clId="{1780A622-9EBB-4307-BA08-D238F183AEA8}" dt="2024-02-25T01:00:10.830" v="12322" actId="26606"/>
          <ac:spMkLst>
            <pc:docMk/>
            <pc:sldMk cId="4001864414" sldId="296"/>
            <ac:spMk id="15" creationId="{55D4142C-5077-457F-A6AD-3FECFDB39685}"/>
          </ac:spMkLst>
        </pc:spChg>
        <pc:spChg chg="add del">
          <ac:chgData name="Hrithik Chandra [Student-PECS]" userId="2731abff-1888-4545-9374-34aa9f89af3a" providerId="ADAL" clId="{1780A622-9EBB-4307-BA08-D238F183AEA8}" dt="2024-02-25T01:03:00.607" v="12342" actId="26606"/>
          <ac:spMkLst>
            <pc:docMk/>
            <pc:sldMk cId="4001864414" sldId="296"/>
            <ac:spMk id="16" creationId="{B6924B03-77BD-EAE3-2854-43363FF8E6BB}"/>
          </ac:spMkLst>
        </pc:spChg>
        <pc:spChg chg="add del">
          <ac:chgData name="Hrithik Chandra [Student-PECS]" userId="2731abff-1888-4545-9374-34aa9f89af3a" providerId="ADAL" clId="{1780A622-9EBB-4307-BA08-D238F183AEA8}" dt="2024-02-25T01:00:10.830" v="12322" actId="26606"/>
          <ac:spMkLst>
            <pc:docMk/>
            <pc:sldMk cId="4001864414" sldId="296"/>
            <ac:spMk id="17" creationId="{7A5F0580-5EE9-419F-96EE-B6529EF6E7D0}"/>
          </ac:spMkLst>
        </pc:spChg>
        <pc:spChg chg="add del">
          <ac:chgData name="Hrithik Chandra [Student-PECS]" userId="2731abff-1888-4545-9374-34aa9f89af3a" providerId="ADAL" clId="{1780A622-9EBB-4307-BA08-D238F183AEA8}" dt="2024-02-25T00:55:40.047" v="12269" actId="26606"/>
          <ac:spMkLst>
            <pc:docMk/>
            <pc:sldMk cId="4001864414" sldId="296"/>
            <ac:spMk id="19" creationId="{B6924B03-77BD-EAE3-2854-43363FF8E6BB}"/>
          </ac:spMkLst>
        </pc:spChg>
        <pc:spChg chg="add del">
          <ac:chgData name="Hrithik Chandra [Student-PECS]" userId="2731abff-1888-4545-9374-34aa9f89af3a" providerId="ADAL" clId="{1780A622-9EBB-4307-BA08-D238F183AEA8}" dt="2024-02-25T00:55:40.047" v="12269" actId="26606"/>
          <ac:spMkLst>
            <pc:docMk/>
            <pc:sldMk cId="4001864414" sldId="296"/>
            <ac:spMk id="20" creationId="{4D60F200-5EB0-B223-2439-C96C67F0FEE1}"/>
          </ac:spMkLst>
        </pc:spChg>
        <pc:spChg chg="add del">
          <ac:chgData name="Hrithik Chandra [Student-PECS]" userId="2731abff-1888-4545-9374-34aa9f89af3a" providerId="ADAL" clId="{1780A622-9EBB-4307-BA08-D238F183AEA8}" dt="2024-02-25T00:55:40.047" v="12269" actId="26606"/>
          <ac:spMkLst>
            <pc:docMk/>
            <pc:sldMk cId="4001864414" sldId="296"/>
            <ac:spMk id="21" creationId="{1740453C-744F-DB3A-47EC-15EACE1DC117}"/>
          </ac:spMkLst>
        </pc:spChg>
        <pc:spChg chg="add del">
          <ac:chgData name="Hrithik Chandra [Student-PECS]" userId="2731abff-1888-4545-9374-34aa9f89af3a" providerId="ADAL" clId="{1780A622-9EBB-4307-BA08-D238F183AEA8}" dt="2024-02-25T00:55:40.047" v="12269" actId="26606"/>
          <ac:spMkLst>
            <pc:docMk/>
            <pc:sldMk cId="4001864414" sldId="296"/>
            <ac:spMk id="22" creationId="{01EB5855-8EB7-1AE5-9030-5D0AA3C1AF4B}"/>
          </ac:spMkLst>
        </pc:spChg>
        <pc:spChg chg="add del">
          <ac:chgData name="Hrithik Chandra [Student-PECS]" userId="2731abff-1888-4545-9374-34aa9f89af3a" providerId="ADAL" clId="{1780A622-9EBB-4307-BA08-D238F183AEA8}" dt="2024-02-25T01:01:59.281" v="12326" actId="26606"/>
          <ac:spMkLst>
            <pc:docMk/>
            <pc:sldMk cId="4001864414" sldId="296"/>
            <ac:spMk id="23" creationId="{3A930249-8242-4E2B-AF17-C01826488321}"/>
          </ac:spMkLst>
        </pc:spChg>
        <pc:spChg chg="add del">
          <ac:chgData name="Hrithik Chandra [Student-PECS]" userId="2731abff-1888-4545-9374-34aa9f89af3a" providerId="ADAL" clId="{1780A622-9EBB-4307-BA08-D238F183AEA8}" dt="2024-02-25T01:01:59.281" v="12326" actId="26606"/>
          <ac:spMkLst>
            <pc:docMk/>
            <pc:sldMk cId="4001864414" sldId="296"/>
            <ac:spMk id="24" creationId="{A5BDD999-C5E1-4B3E-A710-768673819165}"/>
          </ac:spMkLst>
        </pc:spChg>
        <pc:spChg chg="add del">
          <ac:chgData name="Hrithik Chandra [Student-PECS]" userId="2731abff-1888-4545-9374-34aa9f89af3a" providerId="ADAL" clId="{1780A622-9EBB-4307-BA08-D238F183AEA8}" dt="2024-02-25T01:03:00.607" v="12342" actId="26606"/>
          <ac:spMkLst>
            <pc:docMk/>
            <pc:sldMk cId="4001864414" sldId="296"/>
            <ac:spMk id="25" creationId="{4D60F200-5EB0-B223-2439-C96C67F0FEE1}"/>
          </ac:spMkLst>
        </pc:spChg>
        <pc:spChg chg="add del">
          <ac:chgData name="Hrithik Chandra [Student-PECS]" userId="2731abff-1888-4545-9374-34aa9f89af3a" providerId="ADAL" clId="{1780A622-9EBB-4307-BA08-D238F183AEA8}" dt="2024-02-25T01:03:00.607" v="12342" actId="26606"/>
          <ac:spMkLst>
            <pc:docMk/>
            <pc:sldMk cId="4001864414" sldId="296"/>
            <ac:spMk id="26" creationId="{1740453C-744F-DB3A-47EC-15EACE1DC117}"/>
          </ac:spMkLst>
        </pc:spChg>
        <pc:spChg chg="add del">
          <ac:chgData name="Hrithik Chandra [Student-PECS]" userId="2731abff-1888-4545-9374-34aa9f89af3a" providerId="ADAL" clId="{1780A622-9EBB-4307-BA08-D238F183AEA8}" dt="2024-02-25T01:03:00.607" v="12342" actId="26606"/>
          <ac:spMkLst>
            <pc:docMk/>
            <pc:sldMk cId="4001864414" sldId="296"/>
            <ac:spMk id="27" creationId="{01EB5855-8EB7-1AE5-9030-5D0AA3C1AF4B}"/>
          </ac:spMkLst>
        </pc:spChg>
        <pc:spChg chg="add del">
          <ac:chgData name="Hrithik Chandra [Student-PECS]" userId="2731abff-1888-4545-9374-34aa9f89af3a" providerId="ADAL" clId="{1780A622-9EBB-4307-BA08-D238F183AEA8}" dt="2024-02-25T01:18:59.677" v="12441" actId="26606"/>
          <ac:spMkLst>
            <pc:docMk/>
            <pc:sldMk cId="4001864414" sldId="296"/>
            <ac:spMk id="29" creationId="{C1DD1A8A-57D5-4A81-AD04-532B043C5611}"/>
          </ac:spMkLst>
        </pc:spChg>
        <pc:spChg chg="add del">
          <ac:chgData name="Hrithik Chandra [Student-PECS]" userId="2731abff-1888-4545-9374-34aa9f89af3a" providerId="ADAL" clId="{1780A622-9EBB-4307-BA08-D238F183AEA8}" dt="2024-02-25T01:18:59.677" v="12441" actId="26606"/>
          <ac:spMkLst>
            <pc:docMk/>
            <pc:sldMk cId="4001864414" sldId="296"/>
            <ac:spMk id="30" creationId="{007891EC-4501-44ED-A8C8-B11B6DB767AB}"/>
          </ac:spMkLst>
        </pc:spChg>
        <pc:spChg chg="add del">
          <ac:chgData name="Hrithik Chandra [Student-PECS]" userId="2731abff-1888-4545-9374-34aa9f89af3a" providerId="ADAL" clId="{1780A622-9EBB-4307-BA08-D238F183AEA8}" dt="2024-02-25T01:18:27.096" v="12434" actId="26606"/>
          <ac:spMkLst>
            <pc:docMk/>
            <pc:sldMk cId="4001864414" sldId="296"/>
            <ac:spMk id="34" creationId="{ECC07320-C2CA-4E29-8481-9D9E143C7788}"/>
          </ac:spMkLst>
        </pc:spChg>
        <pc:spChg chg="add del">
          <ac:chgData name="Hrithik Chandra [Student-PECS]" userId="2731abff-1888-4545-9374-34aa9f89af3a" providerId="ADAL" clId="{1780A622-9EBB-4307-BA08-D238F183AEA8}" dt="2024-02-25T01:04:47.118" v="12377" actId="26606"/>
          <ac:spMkLst>
            <pc:docMk/>
            <pc:sldMk cId="4001864414" sldId="296"/>
            <ac:spMk id="35" creationId="{657F69E0-C4B0-4BEC-A689-4F8D877F05D4}"/>
          </ac:spMkLst>
        </pc:spChg>
        <pc:spChg chg="add del">
          <ac:chgData name="Hrithik Chandra [Student-PECS]" userId="2731abff-1888-4545-9374-34aa9f89af3a" providerId="ADAL" clId="{1780A622-9EBB-4307-BA08-D238F183AEA8}" dt="2024-02-25T01:18:27.096" v="12434" actId="26606"/>
          <ac:spMkLst>
            <pc:docMk/>
            <pc:sldMk cId="4001864414" sldId="296"/>
            <ac:spMk id="36" creationId="{178FB36B-5BFE-42CA-BC60-1115E0D95EEC}"/>
          </ac:spMkLst>
        </pc:spChg>
        <pc:spChg chg="add del">
          <ac:chgData name="Hrithik Chandra [Student-PECS]" userId="2731abff-1888-4545-9374-34aa9f89af3a" providerId="ADAL" clId="{1780A622-9EBB-4307-BA08-D238F183AEA8}" dt="2024-02-25T01:04:47.118" v="12377" actId="26606"/>
          <ac:spMkLst>
            <pc:docMk/>
            <pc:sldMk cId="4001864414" sldId="296"/>
            <ac:spMk id="37" creationId="{9F6380B4-6A1C-481E-8408-B4E6C75B9B81}"/>
          </ac:spMkLst>
        </pc:spChg>
        <pc:spChg chg="add del">
          <ac:chgData name="Hrithik Chandra [Student-PECS]" userId="2731abff-1888-4545-9374-34aa9f89af3a" providerId="ADAL" clId="{1780A622-9EBB-4307-BA08-D238F183AEA8}" dt="2024-02-25T01:18:28.990" v="12436" actId="26606"/>
          <ac:spMkLst>
            <pc:docMk/>
            <pc:sldMk cId="4001864414" sldId="296"/>
            <ac:spMk id="38" creationId="{9F79630B-0F0B-446E-A637-38FA8F61D10E}"/>
          </ac:spMkLst>
        </pc:spChg>
        <pc:spChg chg="add del">
          <ac:chgData name="Hrithik Chandra [Student-PECS]" userId="2731abff-1888-4545-9374-34aa9f89af3a" providerId="ADAL" clId="{1780A622-9EBB-4307-BA08-D238F183AEA8}" dt="2024-02-25T01:05:00.672" v="12382" actId="26606"/>
          <ac:spMkLst>
            <pc:docMk/>
            <pc:sldMk cId="4001864414" sldId="296"/>
            <ac:spMk id="39" creationId="{71B2258F-86CA-4D4D-8270-BC05FCDEBFB3}"/>
          </ac:spMkLst>
        </pc:spChg>
        <pc:spChg chg="add del">
          <ac:chgData name="Hrithik Chandra [Student-PECS]" userId="2731abff-1888-4545-9374-34aa9f89af3a" providerId="ADAL" clId="{1780A622-9EBB-4307-BA08-D238F183AEA8}" dt="2024-02-25T01:18:28.990" v="12436" actId="26606"/>
          <ac:spMkLst>
            <pc:docMk/>
            <pc:sldMk cId="4001864414" sldId="296"/>
            <ac:spMk id="40" creationId="{B3437C99-FC8E-4311-B48A-F0C4C329B154}"/>
          </ac:spMkLst>
        </pc:spChg>
        <pc:spChg chg="add del">
          <ac:chgData name="Hrithik Chandra [Student-PECS]" userId="2731abff-1888-4545-9374-34aa9f89af3a" providerId="ADAL" clId="{1780A622-9EBB-4307-BA08-D238F183AEA8}" dt="2024-02-25T01:18:38.749" v="12438" actId="26606"/>
          <ac:spMkLst>
            <pc:docMk/>
            <pc:sldMk cId="4001864414" sldId="296"/>
            <ac:spMk id="42" creationId="{E45CA849-654C-4173-AD99-B3A2528275F5}"/>
          </ac:spMkLst>
        </pc:spChg>
        <pc:spChg chg="add del">
          <ac:chgData name="Hrithik Chandra [Student-PECS]" userId="2731abff-1888-4545-9374-34aa9f89af3a" providerId="ADAL" clId="{1780A622-9EBB-4307-BA08-D238F183AEA8}" dt="2024-02-25T01:18:38.749" v="12438" actId="26606"/>
          <ac:spMkLst>
            <pc:docMk/>
            <pc:sldMk cId="4001864414" sldId="296"/>
            <ac:spMk id="43" creationId="{3E23A947-2D45-4208-AE2B-64948C87A3EB}"/>
          </ac:spMkLst>
        </pc:spChg>
        <pc:spChg chg="add del">
          <ac:chgData name="Hrithik Chandra [Student-PECS]" userId="2731abff-1888-4545-9374-34aa9f89af3a" providerId="ADAL" clId="{1780A622-9EBB-4307-BA08-D238F183AEA8}" dt="2024-02-25T01:18:38.749" v="12438" actId="26606"/>
          <ac:spMkLst>
            <pc:docMk/>
            <pc:sldMk cId="4001864414" sldId="296"/>
            <ac:spMk id="44" creationId="{E5BBB0F9-6A59-4D02-A9C7-A2D6516684CE}"/>
          </ac:spMkLst>
        </pc:spChg>
        <pc:grpChg chg="add del">
          <ac:chgData name="Hrithik Chandra [Student-PECS]" userId="2731abff-1888-4545-9374-34aa9f89af3a" providerId="ADAL" clId="{1780A622-9EBB-4307-BA08-D238F183AEA8}" dt="2024-02-25T00:55:30.773" v="12266" actId="26606"/>
          <ac:grpSpMkLst>
            <pc:docMk/>
            <pc:sldMk cId="4001864414" sldId="296"/>
            <ac:grpSpMk id="11" creationId="{B0A10B5A-315F-4751-BA35-34556B5D2663}"/>
          </ac:grpSpMkLst>
        </pc:grpChg>
        <pc:picChg chg="add del">
          <ac:chgData name="Hrithik Chandra [Student-PECS]" userId="2731abff-1888-4545-9374-34aa9f89af3a" providerId="ADAL" clId="{1780A622-9EBB-4307-BA08-D238F183AEA8}" dt="2024-02-25T00:55:30.773" v="12266" actId="26606"/>
          <ac:picMkLst>
            <pc:docMk/>
            <pc:sldMk cId="4001864414" sldId="296"/>
            <ac:picMk id="5" creationId="{43525BC2-EB97-8E41-CAAB-FB24BAB5E099}"/>
          </ac:picMkLst>
        </pc:picChg>
        <pc:picChg chg="add del mod ord">
          <ac:chgData name="Hrithik Chandra [Student-PECS]" userId="2731abff-1888-4545-9374-34aa9f89af3a" providerId="ADAL" clId="{1780A622-9EBB-4307-BA08-D238F183AEA8}" dt="2024-02-25T01:05:04.033" v="12383" actId="478"/>
          <ac:picMkLst>
            <pc:docMk/>
            <pc:sldMk cId="4001864414" sldId="296"/>
            <ac:picMk id="6" creationId="{351F464A-C035-AD17-7CE8-CE7431A6CB67}"/>
          </ac:picMkLst>
        </pc:picChg>
        <pc:picChg chg="add del mod">
          <ac:chgData name="Hrithik Chandra [Student-PECS]" userId="2731abff-1888-4545-9374-34aa9f89af3a" providerId="ADAL" clId="{1780A622-9EBB-4307-BA08-D238F183AEA8}" dt="2024-02-25T00:55:40.047" v="12269" actId="26606"/>
          <ac:picMkLst>
            <pc:docMk/>
            <pc:sldMk cId="4001864414" sldId="296"/>
            <ac:picMk id="18" creationId="{C9E45FDA-97CE-EBAA-752A-CF7223A420AE}"/>
          </ac:picMkLst>
        </pc:picChg>
        <pc:picChg chg="add mod ord modCrop">
          <ac:chgData name="Hrithik Chandra [Student-PECS]" userId="2731abff-1888-4545-9374-34aa9f89af3a" providerId="ADAL" clId="{1780A622-9EBB-4307-BA08-D238F183AEA8}" dt="2024-02-25T20:32:49.138" v="12480" actId="1076"/>
          <ac:picMkLst>
            <pc:docMk/>
            <pc:sldMk cId="4001864414" sldId="296"/>
            <ac:picMk id="28" creationId="{CD4E179F-E062-E772-DEA7-7DCE468B7DF7}"/>
          </ac:picMkLst>
        </pc:picChg>
        <pc:picChg chg="add del mod">
          <ac:chgData name="Hrithik Chandra [Student-PECS]" userId="2731abff-1888-4545-9374-34aa9f89af3a" providerId="ADAL" clId="{1780A622-9EBB-4307-BA08-D238F183AEA8}" dt="2024-02-25T01:10:11.570" v="12387" actId="21"/>
          <ac:picMkLst>
            <pc:docMk/>
            <pc:sldMk cId="4001864414" sldId="296"/>
            <ac:picMk id="32" creationId="{07DBEEB0-7D36-F88A-D438-64C4FA047969}"/>
          </ac:picMkLst>
        </pc:picChg>
        <pc:cxnChg chg="add del">
          <ac:chgData name="Hrithik Chandra [Student-PECS]" userId="2731abff-1888-4545-9374-34aa9f89af3a" providerId="ADAL" clId="{1780A622-9EBB-4307-BA08-D238F183AEA8}" dt="2024-02-25T01:12:23.454" v="12406" actId="26606"/>
          <ac:cxnSpMkLst>
            <pc:docMk/>
            <pc:sldMk cId="4001864414" sldId="296"/>
            <ac:cxnSpMk id="33" creationId="{249EDD1B-F94D-B4E6-ACAA-566B9A26FDE3}"/>
          </ac:cxnSpMkLst>
        </pc:cxnChg>
        <pc:cxnChg chg="add">
          <ac:chgData name="Hrithik Chandra [Student-PECS]" userId="2731abff-1888-4545-9374-34aa9f89af3a" providerId="ADAL" clId="{1780A622-9EBB-4307-BA08-D238F183AEA8}" dt="2024-02-25T01:18:59.677" v="12441" actId="26606"/>
          <ac:cxnSpMkLst>
            <pc:docMk/>
            <pc:sldMk cId="4001864414" sldId="296"/>
            <ac:cxnSpMk id="41" creationId="{249EDD1B-F94D-B4E6-ACAA-566B9A26FDE3}"/>
          </ac:cxnSpMkLst>
        </pc:cxnChg>
      </pc:sldChg>
      <pc:sldChg chg="modSp mod modNotesTx">
        <pc:chgData name="Hrithik Chandra [Student-PECS]" userId="2731abff-1888-4545-9374-34aa9f89af3a" providerId="ADAL" clId="{1780A622-9EBB-4307-BA08-D238F183AEA8}" dt="2024-02-29T22:48:25.192" v="22173" actId="1076"/>
        <pc:sldMkLst>
          <pc:docMk/>
          <pc:sldMk cId="367868367" sldId="297"/>
        </pc:sldMkLst>
        <pc:spChg chg="mod">
          <ac:chgData name="Hrithik Chandra [Student-PECS]" userId="2731abff-1888-4545-9374-34aa9f89af3a" providerId="ADAL" clId="{1780A622-9EBB-4307-BA08-D238F183AEA8}" dt="2024-02-29T22:47:37.031" v="22165" actId="207"/>
          <ac:spMkLst>
            <pc:docMk/>
            <pc:sldMk cId="367868367" sldId="297"/>
            <ac:spMk id="2" creationId="{F9ADCC57-8F83-982F-1948-DC9DD7538F06}"/>
          </ac:spMkLst>
        </pc:spChg>
        <pc:spChg chg="mod">
          <ac:chgData name="Hrithik Chandra [Student-PECS]" userId="2731abff-1888-4545-9374-34aa9f89af3a" providerId="ADAL" clId="{1780A622-9EBB-4307-BA08-D238F183AEA8}" dt="2024-02-29T22:48:25.043" v="22172"/>
          <ac:spMkLst>
            <pc:docMk/>
            <pc:sldMk cId="367868367" sldId="297"/>
            <ac:spMk id="3" creationId="{D34F9888-7876-D3EC-AEA9-19E549E03D64}"/>
          </ac:spMkLst>
        </pc:spChg>
        <pc:picChg chg="mod">
          <ac:chgData name="Hrithik Chandra [Student-PECS]" userId="2731abff-1888-4545-9374-34aa9f89af3a" providerId="ADAL" clId="{1780A622-9EBB-4307-BA08-D238F183AEA8}" dt="2024-02-29T22:48:25.192" v="22173" actId="1076"/>
          <ac:picMkLst>
            <pc:docMk/>
            <pc:sldMk cId="367868367" sldId="297"/>
            <ac:picMk id="4" creationId="{B9EE0D5D-3834-F8F8-7BE3-8FA0636981EA}"/>
          </ac:picMkLst>
        </pc:picChg>
      </pc:sldChg>
      <pc:sldChg chg="addSp delSp modSp add del mod">
        <pc:chgData name="Hrithik Chandra [Student-PECS]" userId="2731abff-1888-4545-9374-34aa9f89af3a" providerId="ADAL" clId="{1780A622-9EBB-4307-BA08-D238F183AEA8}" dt="2024-02-25T01:20:36.328" v="12457" actId="47"/>
        <pc:sldMkLst>
          <pc:docMk/>
          <pc:sldMk cId="1015865859" sldId="297"/>
        </pc:sldMkLst>
        <pc:spChg chg="mod">
          <ac:chgData name="Hrithik Chandra [Student-PECS]" userId="2731abff-1888-4545-9374-34aa9f89af3a" providerId="ADAL" clId="{1780A622-9EBB-4307-BA08-D238F183AEA8}" dt="2024-02-25T01:11:08.169" v="12394" actId="26606"/>
          <ac:spMkLst>
            <pc:docMk/>
            <pc:sldMk cId="1015865859" sldId="297"/>
            <ac:spMk id="2" creationId="{2E3F010C-26E4-65EF-BCF8-A1C124DEDBD8}"/>
          </ac:spMkLst>
        </pc:spChg>
        <pc:spChg chg="mod ord">
          <ac:chgData name="Hrithik Chandra [Student-PECS]" userId="2731abff-1888-4545-9374-34aa9f89af3a" providerId="ADAL" clId="{1780A622-9EBB-4307-BA08-D238F183AEA8}" dt="2024-02-25T01:11:37.307" v="12402" actId="5793"/>
          <ac:spMkLst>
            <pc:docMk/>
            <pc:sldMk cId="1015865859" sldId="297"/>
            <ac:spMk id="3" creationId="{9FE95A22-7629-1340-8AA7-B1E42E4AF47C}"/>
          </ac:spMkLst>
        </pc:spChg>
        <pc:spChg chg="add del">
          <ac:chgData name="Hrithik Chandra [Student-PECS]" userId="2731abff-1888-4545-9374-34aa9f89af3a" providerId="ADAL" clId="{1780A622-9EBB-4307-BA08-D238F183AEA8}" dt="2024-02-25T01:11:08.169" v="12394" actId="26606"/>
          <ac:spMkLst>
            <pc:docMk/>
            <pc:sldMk cId="1015865859" sldId="297"/>
            <ac:spMk id="29" creationId="{C1DD1A8A-57D5-4A81-AD04-532B043C5611}"/>
          </ac:spMkLst>
        </pc:spChg>
        <pc:spChg chg="add del">
          <ac:chgData name="Hrithik Chandra [Student-PECS]" userId="2731abff-1888-4545-9374-34aa9f89af3a" providerId="ADAL" clId="{1780A622-9EBB-4307-BA08-D238F183AEA8}" dt="2024-02-25T01:11:08.169" v="12394" actId="26606"/>
          <ac:spMkLst>
            <pc:docMk/>
            <pc:sldMk cId="1015865859" sldId="297"/>
            <ac:spMk id="30" creationId="{007891EC-4501-44ED-A8C8-B11B6DB767AB}"/>
          </ac:spMkLst>
        </pc:spChg>
        <pc:spChg chg="add">
          <ac:chgData name="Hrithik Chandra [Student-PECS]" userId="2731abff-1888-4545-9374-34aa9f89af3a" providerId="ADAL" clId="{1780A622-9EBB-4307-BA08-D238F183AEA8}" dt="2024-02-25T01:11:08.169" v="12394" actId="26606"/>
          <ac:spMkLst>
            <pc:docMk/>
            <pc:sldMk cId="1015865859" sldId="297"/>
            <ac:spMk id="34" creationId="{AE3A741D-C19B-960A-5803-1C5887147820}"/>
          </ac:spMkLst>
        </pc:spChg>
        <pc:spChg chg="add">
          <ac:chgData name="Hrithik Chandra [Student-PECS]" userId="2731abff-1888-4545-9374-34aa9f89af3a" providerId="ADAL" clId="{1780A622-9EBB-4307-BA08-D238F183AEA8}" dt="2024-02-25T01:11:08.169" v="12394" actId="26606"/>
          <ac:spMkLst>
            <pc:docMk/>
            <pc:sldMk cId="1015865859" sldId="297"/>
            <ac:spMk id="35" creationId="{DC39DE25-0E4E-0AA7-0932-1D78C2372786}"/>
          </ac:spMkLst>
        </pc:spChg>
        <pc:spChg chg="add del">
          <ac:chgData name="Hrithik Chandra [Student-PECS]" userId="2731abff-1888-4545-9374-34aa9f89af3a" providerId="ADAL" clId="{1780A622-9EBB-4307-BA08-D238F183AEA8}" dt="2024-02-25T01:10:51.835" v="12393" actId="26606"/>
          <ac:spMkLst>
            <pc:docMk/>
            <pc:sldMk cId="1015865859" sldId="297"/>
            <ac:spMk id="37" creationId="{C1DD1A8A-57D5-4A81-AD04-532B043C5611}"/>
          </ac:spMkLst>
        </pc:spChg>
        <pc:spChg chg="add del">
          <ac:chgData name="Hrithik Chandra [Student-PECS]" userId="2731abff-1888-4545-9374-34aa9f89af3a" providerId="ADAL" clId="{1780A622-9EBB-4307-BA08-D238F183AEA8}" dt="2024-02-25T01:10:51.835" v="12393" actId="26606"/>
          <ac:spMkLst>
            <pc:docMk/>
            <pc:sldMk cId="1015865859" sldId="297"/>
            <ac:spMk id="39" creationId="{007891EC-4501-44ED-A8C8-B11B6DB767AB}"/>
          </ac:spMkLst>
        </pc:spChg>
        <pc:spChg chg="add">
          <ac:chgData name="Hrithik Chandra [Student-PECS]" userId="2731abff-1888-4545-9374-34aa9f89af3a" providerId="ADAL" clId="{1780A622-9EBB-4307-BA08-D238F183AEA8}" dt="2024-02-25T01:11:08.169" v="12394" actId="26606"/>
          <ac:spMkLst>
            <pc:docMk/>
            <pc:sldMk cId="1015865859" sldId="297"/>
            <ac:spMk id="41" creationId="{8D6EA299-0840-6DEA-E670-C49AEBC87E89}"/>
          </ac:spMkLst>
        </pc:spChg>
        <pc:picChg chg="del">
          <ac:chgData name="Hrithik Chandra [Student-PECS]" userId="2731abff-1888-4545-9374-34aa9f89af3a" providerId="ADAL" clId="{1780A622-9EBB-4307-BA08-D238F183AEA8}" dt="2024-02-25T01:10:29.688" v="12389" actId="478"/>
          <ac:picMkLst>
            <pc:docMk/>
            <pc:sldMk cId="1015865859" sldId="297"/>
            <ac:picMk id="28" creationId="{CD4E179F-E062-E772-DEA7-7DCE468B7DF7}"/>
          </ac:picMkLst>
        </pc:picChg>
        <pc:picChg chg="add mod ord">
          <ac:chgData name="Hrithik Chandra [Student-PECS]" userId="2731abff-1888-4545-9374-34aa9f89af3a" providerId="ADAL" clId="{1780A622-9EBB-4307-BA08-D238F183AEA8}" dt="2024-02-25T01:11:08.169" v="12394" actId="26606"/>
          <ac:picMkLst>
            <pc:docMk/>
            <pc:sldMk cId="1015865859" sldId="297"/>
            <ac:picMk id="32" creationId="{07DBEEB0-7D36-F88A-D438-64C4FA047969}"/>
          </ac:picMkLst>
        </pc:picChg>
      </pc:sldChg>
      <pc:sldChg chg="addSp delSp modSp mod modNotesTx">
        <pc:chgData name="Hrithik Chandra [Student-PECS]" userId="2731abff-1888-4545-9374-34aa9f89af3a" providerId="ADAL" clId="{1780A622-9EBB-4307-BA08-D238F183AEA8}" dt="2024-02-29T22:49:05.833" v="22178" actId="2711"/>
        <pc:sldMkLst>
          <pc:docMk/>
          <pc:sldMk cId="505232357" sldId="299"/>
        </pc:sldMkLst>
        <pc:spChg chg="mod">
          <ac:chgData name="Hrithik Chandra [Student-PECS]" userId="2731abff-1888-4545-9374-34aa9f89af3a" providerId="ADAL" clId="{1780A622-9EBB-4307-BA08-D238F183AEA8}" dt="2024-02-29T22:49:05.833" v="22178" actId="2711"/>
          <ac:spMkLst>
            <pc:docMk/>
            <pc:sldMk cId="505232357" sldId="299"/>
            <ac:spMk id="2" creationId="{E2872C6C-EA5F-DC4D-0F1F-EE3D8D2963F3}"/>
          </ac:spMkLst>
        </pc:spChg>
        <pc:graphicFrameChg chg="add del mod">
          <ac:chgData name="Hrithik Chandra [Student-PECS]" userId="2731abff-1888-4545-9374-34aa9f89af3a" providerId="ADAL" clId="{1780A622-9EBB-4307-BA08-D238F183AEA8}" dt="2024-02-28T20:36:28.756" v="18620" actId="21"/>
          <ac:graphicFrameMkLst>
            <pc:docMk/>
            <pc:sldMk cId="505232357" sldId="299"/>
            <ac:graphicFrameMk id="3" creationId="{6F9FCF10-D082-218C-57C8-9CD701D05B01}"/>
          </ac:graphicFrameMkLst>
        </pc:graphicFrameChg>
        <pc:graphicFrameChg chg="mod modGraphic">
          <ac:chgData name="Hrithik Chandra [Student-PECS]" userId="2731abff-1888-4545-9374-34aa9f89af3a" providerId="ADAL" clId="{1780A622-9EBB-4307-BA08-D238F183AEA8}" dt="2024-02-28T20:32:53.937" v="18603" actId="20577"/>
          <ac:graphicFrameMkLst>
            <pc:docMk/>
            <pc:sldMk cId="505232357" sldId="299"/>
            <ac:graphicFrameMk id="4" creationId="{30F01BDB-72AF-DCDD-CF20-8FB079CC968B}"/>
          </ac:graphicFrameMkLst>
        </pc:graphicFrameChg>
      </pc:sldChg>
      <pc:sldChg chg="del">
        <pc:chgData name="Hrithik Chandra [Student-PECS]" userId="2731abff-1888-4545-9374-34aa9f89af3a" providerId="ADAL" clId="{1780A622-9EBB-4307-BA08-D238F183AEA8}" dt="2024-02-29T22:00:08.663" v="21652" actId="47"/>
        <pc:sldMkLst>
          <pc:docMk/>
          <pc:sldMk cId="1603548900" sldId="301"/>
        </pc:sldMkLst>
      </pc:sldChg>
      <pc:sldChg chg="addSp delSp modSp add del mod setBg modNotesTx">
        <pc:chgData name="Hrithik Chandra [Student-PECS]" userId="2731abff-1888-4545-9374-34aa9f89af3a" providerId="ADAL" clId="{1780A622-9EBB-4307-BA08-D238F183AEA8}" dt="2024-02-29T21:57:24.476" v="21636" actId="47"/>
        <pc:sldMkLst>
          <pc:docMk/>
          <pc:sldMk cId="1975238320" sldId="302"/>
        </pc:sldMkLst>
        <pc:spChg chg="mod">
          <ac:chgData name="Hrithik Chandra [Student-PECS]" userId="2731abff-1888-4545-9374-34aa9f89af3a" providerId="ADAL" clId="{1780A622-9EBB-4307-BA08-D238F183AEA8}" dt="2024-02-29T21:09:09.690" v="20833" actId="26606"/>
          <ac:spMkLst>
            <pc:docMk/>
            <pc:sldMk cId="1975238320" sldId="302"/>
            <ac:spMk id="2" creationId="{3B7FAEA9-8C89-F20C-BB92-AE797842394A}"/>
          </ac:spMkLst>
        </pc:spChg>
        <pc:spChg chg="add del mod">
          <ac:chgData name="Hrithik Chandra [Student-PECS]" userId="2731abff-1888-4545-9374-34aa9f89af3a" providerId="ADAL" clId="{1780A622-9EBB-4307-BA08-D238F183AEA8}" dt="2024-02-29T21:56:24.823" v="21624" actId="478"/>
          <ac:spMkLst>
            <pc:docMk/>
            <pc:sldMk cId="1975238320" sldId="302"/>
            <ac:spMk id="3" creationId="{4FE82AE9-A0D9-8674-D2F3-D367350C7532}"/>
          </ac:spMkLst>
        </pc:spChg>
        <pc:spChg chg="add del mod">
          <ac:chgData name="Hrithik Chandra [Student-PECS]" userId="2731abff-1888-4545-9374-34aa9f89af3a" providerId="ADAL" clId="{1780A622-9EBB-4307-BA08-D238F183AEA8}" dt="2024-02-29T21:56:21.694" v="21623" actId="478"/>
          <ac:spMkLst>
            <pc:docMk/>
            <pc:sldMk cId="1975238320" sldId="302"/>
            <ac:spMk id="8" creationId="{5565B4D2-E67A-61EC-85F7-B7688A5ED2E3}"/>
          </ac:spMkLst>
        </pc:spChg>
        <pc:spChg chg="add mod">
          <ac:chgData name="Hrithik Chandra [Student-PECS]" userId="2731abff-1888-4545-9374-34aa9f89af3a" providerId="ADAL" clId="{1780A622-9EBB-4307-BA08-D238F183AEA8}" dt="2024-02-29T21:56:57.891" v="21628" actId="1076"/>
          <ac:spMkLst>
            <pc:docMk/>
            <pc:sldMk cId="1975238320" sldId="302"/>
            <ac:spMk id="12" creationId="{7E1F0A35-CFAC-A6AB-A577-2844A84FA043}"/>
          </ac:spMkLst>
        </pc:spChg>
        <pc:spChg chg="del">
          <ac:chgData name="Hrithik Chandra [Student-PECS]" userId="2731abff-1888-4545-9374-34aa9f89af3a" providerId="ADAL" clId="{1780A622-9EBB-4307-BA08-D238F183AEA8}" dt="2024-02-29T21:08:47.989" v="20830" actId="26606"/>
          <ac:spMkLst>
            <pc:docMk/>
            <pc:sldMk cId="1975238320" sldId="302"/>
            <ac:spMk id="73" creationId="{AD96FDFD-4E42-4A06-B8B5-768A1DB9C2A9}"/>
          </ac:spMkLst>
        </pc:spChg>
        <pc:spChg chg="add del">
          <ac:chgData name="Hrithik Chandra [Student-PECS]" userId="2731abff-1888-4545-9374-34aa9f89af3a" providerId="ADAL" clId="{1780A622-9EBB-4307-BA08-D238F183AEA8}" dt="2024-02-29T21:09:09.690" v="20833" actId="26606"/>
          <ac:spMkLst>
            <pc:docMk/>
            <pc:sldMk cId="1975238320" sldId="302"/>
            <ac:spMk id="78" creationId="{D75A5B51-0925-4835-8511-A0DD17EAA97C}"/>
          </ac:spMkLst>
        </pc:spChg>
        <pc:spChg chg="add del">
          <ac:chgData name="Hrithik Chandra [Student-PECS]" userId="2731abff-1888-4545-9374-34aa9f89af3a" providerId="ADAL" clId="{1780A622-9EBB-4307-BA08-D238F183AEA8}" dt="2024-02-29T21:09:09.690" v="20833" actId="26606"/>
          <ac:spMkLst>
            <pc:docMk/>
            <pc:sldMk cId="1975238320" sldId="302"/>
            <ac:spMk id="80" creationId="{5CDFD20D-8E4F-4E3A-AF87-93F23E0DBFB3}"/>
          </ac:spMkLst>
        </pc:spChg>
        <pc:spChg chg="add">
          <ac:chgData name="Hrithik Chandra [Student-PECS]" userId="2731abff-1888-4545-9374-34aa9f89af3a" providerId="ADAL" clId="{1780A622-9EBB-4307-BA08-D238F183AEA8}" dt="2024-02-29T21:09:09.690" v="20833" actId="26606"/>
          <ac:spMkLst>
            <pc:docMk/>
            <pc:sldMk cId="1975238320" sldId="302"/>
            <ac:spMk id="85" creationId="{53B475F8-50AE-46A0-9943-B2B63183D50C}"/>
          </ac:spMkLst>
        </pc:spChg>
        <pc:spChg chg="add">
          <ac:chgData name="Hrithik Chandra [Student-PECS]" userId="2731abff-1888-4545-9374-34aa9f89af3a" providerId="ADAL" clId="{1780A622-9EBB-4307-BA08-D238F183AEA8}" dt="2024-02-29T21:09:09.690" v="20833" actId="26606"/>
          <ac:spMkLst>
            <pc:docMk/>
            <pc:sldMk cId="1975238320" sldId="302"/>
            <ac:spMk id="87" creationId="{75F6FDB4-2351-48C2-A863-2364A02343C0}"/>
          </ac:spMkLst>
        </pc:spChg>
        <pc:picChg chg="del mod">
          <ac:chgData name="Hrithik Chandra [Student-PECS]" userId="2731abff-1888-4545-9374-34aa9f89af3a" providerId="ADAL" clId="{1780A622-9EBB-4307-BA08-D238F183AEA8}" dt="2024-02-29T21:57:07.009" v="21631" actId="21"/>
          <ac:picMkLst>
            <pc:docMk/>
            <pc:sldMk cId="1975238320" sldId="302"/>
            <ac:picMk id="4" creationId="{8E3E4BB2-CAFB-9F67-85FB-7CFF7646F20F}"/>
          </ac:picMkLst>
        </pc:picChg>
        <pc:picChg chg="del mod">
          <ac:chgData name="Hrithik Chandra [Student-PECS]" userId="2731abff-1888-4545-9374-34aa9f89af3a" providerId="ADAL" clId="{1780A622-9EBB-4307-BA08-D238F183AEA8}" dt="2024-02-29T21:57:07.009" v="21631" actId="21"/>
          <ac:picMkLst>
            <pc:docMk/>
            <pc:sldMk cId="1975238320" sldId="302"/>
            <ac:picMk id="5" creationId="{15025769-C40A-7EB0-37C3-DAA20315A67C}"/>
          </ac:picMkLst>
        </pc:picChg>
        <pc:picChg chg="del mod ord">
          <ac:chgData name="Hrithik Chandra [Student-PECS]" userId="2731abff-1888-4545-9374-34aa9f89af3a" providerId="ADAL" clId="{1780A622-9EBB-4307-BA08-D238F183AEA8}" dt="2024-02-29T21:56:59.625" v="21629" actId="21"/>
          <ac:picMkLst>
            <pc:docMk/>
            <pc:sldMk cId="1975238320" sldId="302"/>
            <ac:picMk id="6" creationId="{915FAE22-1CB2-674E-02B8-E2F990ABFF42}"/>
          </ac:picMkLst>
        </pc:picChg>
      </pc:sldChg>
      <pc:sldChg chg="modSp mod">
        <pc:chgData name="Hrithik Chandra [Student-PECS]" userId="2731abff-1888-4545-9374-34aa9f89af3a" providerId="ADAL" clId="{1780A622-9EBB-4307-BA08-D238F183AEA8}" dt="2024-02-29T22:49:41.400" v="22214" actId="2711"/>
        <pc:sldMkLst>
          <pc:docMk/>
          <pc:sldMk cId="356046151" sldId="303"/>
        </pc:sldMkLst>
        <pc:spChg chg="mod">
          <ac:chgData name="Hrithik Chandra [Student-PECS]" userId="2731abff-1888-4545-9374-34aa9f89af3a" providerId="ADAL" clId="{1780A622-9EBB-4307-BA08-D238F183AEA8}" dt="2024-02-29T22:49:41.400" v="22214" actId="2711"/>
          <ac:spMkLst>
            <pc:docMk/>
            <pc:sldMk cId="356046151" sldId="303"/>
            <ac:spMk id="2" creationId="{4A2DB2DA-2482-E1E0-047E-FE22A8FB0FE7}"/>
          </ac:spMkLst>
        </pc:spChg>
        <pc:picChg chg="mod">
          <ac:chgData name="Hrithik Chandra [Student-PECS]" userId="2731abff-1888-4545-9374-34aa9f89af3a" providerId="ADAL" clId="{1780A622-9EBB-4307-BA08-D238F183AEA8}" dt="2024-02-28T19:59:01.155" v="17886" actId="1076"/>
          <ac:picMkLst>
            <pc:docMk/>
            <pc:sldMk cId="356046151" sldId="303"/>
            <ac:picMk id="4" creationId="{C1CF4E5C-059C-1606-F786-AE95C11A71C0}"/>
          </ac:picMkLst>
        </pc:picChg>
      </pc:sldChg>
      <pc:sldChg chg="modSp mod setBg">
        <pc:chgData name="Hrithik Chandra [Student-PECS]" userId="2731abff-1888-4545-9374-34aa9f89af3a" providerId="ADAL" clId="{1780A622-9EBB-4307-BA08-D238F183AEA8}" dt="2024-02-29T22:47:12.363" v="22160" actId="2711"/>
        <pc:sldMkLst>
          <pc:docMk/>
          <pc:sldMk cId="2964837276" sldId="304"/>
        </pc:sldMkLst>
        <pc:spChg chg="mod">
          <ac:chgData name="Hrithik Chandra [Student-PECS]" userId="2731abff-1888-4545-9374-34aa9f89af3a" providerId="ADAL" clId="{1780A622-9EBB-4307-BA08-D238F183AEA8}" dt="2024-02-29T22:47:05.355" v="22158" actId="207"/>
          <ac:spMkLst>
            <pc:docMk/>
            <pc:sldMk cId="2964837276" sldId="304"/>
            <ac:spMk id="2" creationId="{F9ADCC57-8F83-982F-1948-DC9DD7538F06}"/>
          </ac:spMkLst>
        </pc:spChg>
        <pc:spChg chg="mod">
          <ac:chgData name="Hrithik Chandra [Student-PECS]" userId="2731abff-1888-4545-9374-34aa9f89af3a" providerId="ADAL" clId="{1780A622-9EBB-4307-BA08-D238F183AEA8}" dt="2024-02-29T22:47:12.363" v="22160" actId="2711"/>
          <ac:spMkLst>
            <pc:docMk/>
            <pc:sldMk cId="2964837276" sldId="304"/>
            <ac:spMk id="3" creationId="{0EE1D8FC-72EB-94E2-532D-68B7097E4C23}"/>
          </ac:spMkLst>
        </pc:spChg>
        <pc:picChg chg="mod">
          <ac:chgData name="Hrithik Chandra [Student-PECS]" userId="2731abff-1888-4545-9374-34aa9f89af3a" providerId="ADAL" clId="{1780A622-9EBB-4307-BA08-D238F183AEA8}" dt="2024-02-28T13:05:16.735" v="14978" actId="1076"/>
          <ac:picMkLst>
            <pc:docMk/>
            <pc:sldMk cId="2964837276" sldId="304"/>
            <ac:picMk id="7" creationId="{DDCFBF2E-FF9D-2457-DAEE-A8BD581CC525}"/>
          </ac:picMkLst>
        </pc:picChg>
      </pc:sldChg>
      <pc:sldChg chg="modSp mod">
        <pc:chgData name="Hrithik Chandra [Student-PECS]" userId="2731abff-1888-4545-9374-34aa9f89af3a" providerId="ADAL" clId="{1780A622-9EBB-4307-BA08-D238F183AEA8}" dt="2024-02-28T19:44:18.900" v="17815" actId="255"/>
        <pc:sldMkLst>
          <pc:docMk/>
          <pc:sldMk cId="3921781329" sldId="305"/>
        </pc:sldMkLst>
        <pc:spChg chg="mod">
          <ac:chgData name="Hrithik Chandra [Student-PECS]" userId="2731abff-1888-4545-9374-34aa9f89af3a" providerId="ADAL" clId="{1780A622-9EBB-4307-BA08-D238F183AEA8}" dt="2024-02-28T19:44:18.900" v="17815" actId="255"/>
          <ac:spMkLst>
            <pc:docMk/>
            <pc:sldMk cId="3921781329" sldId="305"/>
            <ac:spMk id="3" creationId="{0EE1D8FC-72EB-94E2-532D-68B7097E4C23}"/>
          </ac:spMkLst>
        </pc:spChg>
        <pc:picChg chg="mod">
          <ac:chgData name="Hrithik Chandra [Student-PECS]" userId="2731abff-1888-4545-9374-34aa9f89af3a" providerId="ADAL" clId="{1780A622-9EBB-4307-BA08-D238F183AEA8}" dt="2024-02-27T20:44:52.349" v="13878" actId="14100"/>
          <ac:picMkLst>
            <pc:docMk/>
            <pc:sldMk cId="3921781329" sldId="305"/>
            <ac:picMk id="4" creationId="{B464EEEC-B06E-ACB0-917F-683BE4E5E406}"/>
          </ac:picMkLst>
        </pc:picChg>
      </pc:sldChg>
      <pc:sldChg chg="addSp delSp modSp add mod setBg delDesignElem chgLayout">
        <pc:chgData name="Hrithik Chandra [Student-PECS]" userId="2731abff-1888-4545-9374-34aa9f89af3a" providerId="ADAL" clId="{1780A622-9EBB-4307-BA08-D238F183AEA8}" dt="2024-02-29T22:46:16.176" v="22150" actId="207"/>
        <pc:sldMkLst>
          <pc:docMk/>
          <pc:sldMk cId="3737929351" sldId="306"/>
        </pc:sldMkLst>
        <pc:spChg chg="mod ord">
          <ac:chgData name="Hrithik Chandra [Student-PECS]" userId="2731abff-1888-4545-9374-34aa9f89af3a" providerId="ADAL" clId="{1780A622-9EBB-4307-BA08-D238F183AEA8}" dt="2024-02-28T19:01:41.002" v="16974" actId="2711"/>
          <ac:spMkLst>
            <pc:docMk/>
            <pc:sldMk cId="3737929351" sldId="306"/>
            <ac:spMk id="2" creationId="{94102669-6A05-5CF9-625E-A0CD791ED53E}"/>
          </ac:spMkLst>
        </pc:spChg>
        <pc:spChg chg="mod">
          <ac:chgData name="Hrithik Chandra [Student-PECS]" userId="2731abff-1888-4545-9374-34aa9f89af3a" providerId="ADAL" clId="{1780A622-9EBB-4307-BA08-D238F183AEA8}" dt="2024-02-28T18:28:43.479" v="16525" actId="2711"/>
          <ac:spMkLst>
            <pc:docMk/>
            <pc:sldMk cId="3737929351" sldId="306"/>
            <ac:spMk id="3" creationId="{C8B11A02-5639-9369-C50B-5860E7228AE7}"/>
          </ac:spMkLst>
        </pc:spChg>
        <pc:spChg chg="add del mod">
          <ac:chgData name="Hrithik Chandra [Student-PECS]" userId="2731abff-1888-4545-9374-34aa9f89af3a" providerId="ADAL" clId="{1780A622-9EBB-4307-BA08-D238F183AEA8}" dt="2024-02-28T17:26:26.600" v="16068" actId="6264"/>
          <ac:spMkLst>
            <pc:docMk/>
            <pc:sldMk cId="3737929351" sldId="306"/>
            <ac:spMk id="4" creationId="{04DF7647-1950-9C5D-765B-A53F29600084}"/>
          </ac:spMkLst>
        </pc:spChg>
        <pc:spChg chg="add del mod ord">
          <ac:chgData name="Hrithik Chandra [Student-PECS]" userId="2731abff-1888-4545-9374-34aa9f89af3a" providerId="ADAL" clId="{1780A622-9EBB-4307-BA08-D238F183AEA8}" dt="2024-02-28T17:26:26.600" v="16068" actId="6264"/>
          <ac:spMkLst>
            <pc:docMk/>
            <pc:sldMk cId="3737929351" sldId="306"/>
            <ac:spMk id="5" creationId="{4F34C36B-AEA4-28E5-C0A4-11E1CE765243}"/>
          </ac:spMkLst>
        </pc:spChg>
        <pc:spChg chg="mod">
          <ac:chgData name="Hrithik Chandra [Student-PECS]" userId="2731abff-1888-4545-9374-34aa9f89af3a" providerId="ADAL" clId="{1780A622-9EBB-4307-BA08-D238F183AEA8}" dt="2024-02-29T22:46:16.176" v="22150" actId="207"/>
          <ac:spMkLst>
            <pc:docMk/>
            <pc:sldMk cId="3737929351" sldId="306"/>
            <ac:spMk id="6" creationId="{0C31C9CF-133C-B176-E1E6-6E9B973718E4}"/>
          </ac:spMkLst>
        </pc:spChg>
        <pc:spChg chg="mod">
          <ac:chgData name="Hrithik Chandra [Student-PECS]" userId="2731abff-1888-4545-9374-34aa9f89af3a" providerId="ADAL" clId="{1780A622-9EBB-4307-BA08-D238F183AEA8}" dt="2024-02-29T22:46:16.176" v="22150" actId="207"/>
          <ac:spMkLst>
            <pc:docMk/>
            <pc:sldMk cId="3737929351" sldId="306"/>
            <ac:spMk id="7" creationId="{487B60B3-677A-9147-D9E6-B202330D884B}"/>
          </ac:spMkLst>
        </pc:spChg>
        <pc:spChg chg="mod">
          <ac:chgData name="Hrithik Chandra [Student-PECS]" userId="2731abff-1888-4545-9374-34aa9f89af3a" providerId="ADAL" clId="{1780A622-9EBB-4307-BA08-D238F183AEA8}" dt="2024-02-29T22:46:16.176" v="22150" actId="207"/>
          <ac:spMkLst>
            <pc:docMk/>
            <pc:sldMk cId="3737929351" sldId="306"/>
            <ac:spMk id="8" creationId="{B9CCDFDE-95FA-A613-BC1E-AF441C9BAE32}"/>
          </ac:spMkLst>
        </pc:spChg>
        <pc:spChg chg="mod">
          <ac:chgData name="Hrithik Chandra [Student-PECS]" userId="2731abff-1888-4545-9374-34aa9f89af3a" providerId="ADAL" clId="{1780A622-9EBB-4307-BA08-D238F183AEA8}" dt="2024-02-29T22:46:16.176" v="22150" actId="207"/>
          <ac:spMkLst>
            <pc:docMk/>
            <pc:sldMk cId="3737929351" sldId="306"/>
            <ac:spMk id="9" creationId="{2F371BFB-6390-162A-1E9C-4D8DEA384D77}"/>
          </ac:spMkLst>
        </pc:spChg>
        <pc:spChg chg="mod">
          <ac:chgData name="Hrithik Chandra [Student-PECS]" userId="2731abff-1888-4545-9374-34aa9f89af3a" providerId="ADAL" clId="{1780A622-9EBB-4307-BA08-D238F183AEA8}" dt="2024-02-29T22:46:16.176" v="22150" actId="207"/>
          <ac:spMkLst>
            <pc:docMk/>
            <pc:sldMk cId="3737929351" sldId="306"/>
            <ac:spMk id="10" creationId="{7698477B-2FD9-F5C0-4582-50F768C44B55}"/>
          </ac:spMkLst>
        </pc:spChg>
        <pc:spChg chg="mod">
          <ac:chgData name="Hrithik Chandra [Student-PECS]" userId="2731abff-1888-4545-9374-34aa9f89af3a" providerId="ADAL" clId="{1780A622-9EBB-4307-BA08-D238F183AEA8}" dt="2024-02-29T22:46:16.176" v="22150" actId="207"/>
          <ac:spMkLst>
            <pc:docMk/>
            <pc:sldMk cId="3737929351" sldId="306"/>
            <ac:spMk id="11" creationId="{0E3735B3-5655-DABD-F181-71A8906A41FC}"/>
          </ac:spMkLst>
        </pc:spChg>
        <pc:spChg chg="mod">
          <ac:chgData name="Hrithik Chandra [Student-PECS]" userId="2731abff-1888-4545-9374-34aa9f89af3a" providerId="ADAL" clId="{1780A622-9EBB-4307-BA08-D238F183AEA8}" dt="2024-02-29T22:46:16.176" v="22150" actId="207"/>
          <ac:spMkLst>
            <pc:docMk/>
            <pc:sldMk cId="3737929351" sldId="306"/>
            <ac:spMk id="12" creationId="{AD0102C8-7049-7175-EF67-DA030D4C5AD4}"/>
          </ac:spMkLst>
        </pc:spChg>
        <pc:spChg chg="mod">
          <ac:chgData name="Hrithik Chandra [Student-PECS]" userId="2731abff-1888-4545-9374-34aa9f89af3a" providerId="ADAL" clId="{1780A622-9EBB-4307-BA08-D238F183AEA8}" dt="2024-02-29T22:46:16.176" v="22150" actId="207"/>
          <ac:spMkLst>
            <pc:docMk/>
            <pc:sldMk cId="3737929351" sldId="306"/>
            <ac:spMk id="13" creationId="{3A41A08B-B44E-7842-F32C-457589B96532}"/>
          </ac:spMkLst>
        </pc:spChg>
        <pc:spChg chg="add del">
          <ac:chgData name="Hrithik Chandra [Student-PECS]" userId="2731abff-1888-4545-9374-34aa9f89af3a" providerId="ADAL" clId="{1780A622-9EBB-4307-BA08-D238F183AEA8}" dt="2024-02-28T17:26:26.600" v="16068" actId="6264"/>
          <ac:spMkLst>
            <pc:docMk/>
            <pc:sldMk cId="3737929351" sldId="306"/>
            <ac:spMk id="15" creationId="{7517A47C-B2E5-4B79-8061-D74B1311AF6E}"/>
          </ac:spMkLst>
        </pc:spChg>
        <pc:spChg chg="add del">
          <ac:chgData name="Hrithik Chandra [Student-PECS]" userId="2731abff-1888-4545-9374-34aa9f89af3a" providerId="ADAL" clId="{1780A622-9EBB-4307-BA08-D238F183AEA8}" dt="2024-02-28T17:26:26.600" v="16068" actId="6264"/>
          <ac:spMkLst>
            <pc:docMk/>
            <pc:sldMk cId="3737929351" sldId="306"/>
            <ac:spMk id="16" creationId="{C505E780-2083-4CB5-A42A-5E0E2908ECC3}"/>
          </ac:spMkLst>
        </pc:spChg>
        <pc:spChg chg="add del">
          <ac:chgData name="Hrithik Chandra [Student-PECS]" userId="2731abff-1888-4545-9374-34aa9f89af3a" providerId="ADAL" clId="{1780A622-9EBB-4307-BA08-D238F183AEA8}" dt="2024-02-28T17:26:26.600" v="16068" actId="6264"/>
          <ac:spMkLst>
            <pc:docMk/>
            <pc:sldMk cId="3737929351" sldId="306"/>
            <ac:spMk id="17" creationId="{D2C0AE1C-0118-41AE-8A10-7CDCBF10E96F}"/>
          </ac:spMkLst>
        </pc:spChg>
        <pc:spChg chg="del">
          <ac:chgData name="Hrithik Chandra [Student-PECS]" userId="2731abff-1888-4545-9374-34aa9f89af3a" providerId="ADAL" clId="{1780A622-9EBB-4307-BA08-D238F183AEA8}" dt="2024-02-27T20:05:19.087" v="13624"/>
          <ac:spMkLst>
            <pc:docMk/>
            <pc:sldMk cId="3737929351" sldId="306"/>
            <ac:spMk id="18" creationId="{7517A47C-B2E5-4B79-8061-D74B1311AF6E}"/>
          </ac:spMkLst>
        </pc:spChg>
        <pc:spChg chg="add del">
          <ac:chgData name="Hrithik Chandra [Student-PECS]" userId="2731abff-1888-4545-9374-34aa9f89af3a" providerId="ADAL" clId="{1780A622-9EBB-4307-BA08-D238F183AEA8}" dt="2024-02-28T17:26:26.600" v="16068" actId="6264"/>
          <ac:spMkLst>
            <pc:docMk/>
            <pc:sldMk cId="3737929351" sldId="306"/>
            <ac:spMk id="19" creationId="{463EEC44-1BA3-44ED-81FC-A644B04B2A44}"/>
          </ac:spMkLst>
        </pc:spChg>
        <pc:spChg chg="del">
          <ac:chgData name="Hrithik Chandra [Student-PECS]" userId="2731abff-1888-4545-9374-34aa9f89af3a" providerId="ADAL" clId="{1780A622-9EBB-4307-BA08-D238F183AEA8}" dt="2024-02-27T20:05:19.087" v="13624"/>
          <ac:spMkLst>
            <pc:docMk/>
            <pc:sldMk cId="3737929351" sldId="306"/>
            <ac:spMk id="20" creationId="{C505E780-2083-4CB5-A42A-5E0E2908ECC3}"/>
          </ac:spMkLst>
        </pc:spChg>
        <pc:spChg chg="del">
          <ac:chgData name="Hrithik Chandra [Student-PECS]" userId="2731abff-1888-4545-9374-34aa9f89af3a" providerId="ADAL" clId="{1780A622-9EBB-4307-BA08-D238F183AEA8}" dt="2024-02-27T20:05:19.087" v="13624"/>
          <ac:spMkLst>
            <pc:docMk/>
            <pc:sldMk cId="3737929351" sldId="306"/>
            <ac:spMk id="22" creationId="{D2C0AE1C-0118-41AE-8A10-7CDCBF10E96F}"/>
          </ac:spMkLst>
        </pc:spChg>
        <pc:spChg chg="del">
          <ac:chgData name="Hrithik Chandra [Student-PECS]" userId="2731abff-1888-4545-9374-34aa9f89af3a" providerId="ADAL" clId="{1780A622-9EBB-4307-BA08-D238F183AEA8}" dt="2024-02-27T20:05:19.087" v="13624"/>
          <ac:spMkLst>
            <pc:docMk/>
            <pc:sldMk cId="3737929351" sldId="306"/>
            <ac:spMk id="24" creationId="{463EEC44-1BA3-44ED-81FC-A644B04B2A44}"/>
          </ac:spMkLst>
        </pc:spChg>
        <pc:spChg chg="add mod">
          <ac:chgData name="Hrithik Chandra [Student-PECS]" userId="2731abff-1888-4545-9374-34aa9f89af3a" providerId="ADAL" clId="{1780A622-9EBB-4307-BA08-D238F183AEA8}" dt="2024-02-29T22:46:16.176" v="22150" actId="207"/>
          <ac:spMkLst>
            <pc:docMk/>
            <pc:sldMk cId="3737929351" sldId="306"/>
            <ac:spMk id="32" creationId="{F100CD33-0898-AE76-AC8F-7ACECB297EA5}"/>
          </ac:spMkLst>
        </pc:spChg>
        <pc:spChg chg="add mod">
          <ac:chgData name="Hrithik Chandra [Student-PECS]" userId="2731abff-1888-4545-9374-34aa9f89af3a" providerId="ADAL" clId="{1780A622-9EBB-4307-BA08-D238F183AEA8}" dt="2024-02-29T22:46:16.176" v="22150" actId="207"/>
          <ac:spMkLst>
            <pc:docMk/>
            <pc:sldMk cId="3737929351" sldId="306"/>
            <ac:spMk id="33" creationId="{8BA22BA7-D411-C707-81AE-3523824FE30C}"/>
          </ac:spMkLst>
        </pc:spChg>
        <pc:picChg chg="add mod">
          <ac:chgData name="Hrithik Chandra [Student-PECS]" userId="2731abff-1888-4545-9374-34aa9f89af3a" providerId="ADAL" clId="{1780A622-9EBB-4307-BA08-D238F183AEA8}" dt="2024-02-28T18:23:54.925" v="16493" actId="1076"/>
          <ac:picMkLst>
            <pc:docMk/>
            <pc:sldMk cId="3737929351" sldId="306"/>
            <ac:picMk id="21" creationId="{DC147E42-D22A-92C2-B9D7-0B56E741473E}"/>
          </ac:picMkLst>
        </pc:picChg>
        <pc:picChg chg="add mod">
          <ac:chgData name="Hrithik Chandra [Student-PECS]" userId="2731abff-1888-4545-9374-34aa9f89af3a" providerId="ADAL" clId="{1780A622-9EBB-4307-BA08-D238F183AEA8}" dt="2024-02-28T18:23:43.609" v="16491" actId="1076"/>
          <ac:picMkLst>
            <pc:docMk/>
            <pc:sldMk cId="3737929351" sldId="306"/>
            <ac:picMk id="25" creationId="{9EAFDC92-15E8-DA0E-04B3-6998C280331D}"/>
          </ac:picMkLst>
        </pc:picChg>
        <pc:picChg chg="add mod">
          <ac:chgData name="Hrithik Chandra [Student-PECS]" userId="2731abff-1888-4545-9374-34aa9f89af3a" providerId="ADAL" clId="{1780A622-9EBB-4307-BA08-D238F183AEA8}" dt="2024-02-28T18:31:57.579" v="16545" actId="1076"/>
          <ac:picMkLst>
            <pc:docMk/>
            <pc:sldMk cId="3737929351" sldId="306"/>
            <ac:picMk id="27" creationId="{9075185A-B9CE-BFCB-E163-F8FE0A31F4DC}"/>
          </ac:picMkLst>
        </pc:picChg>
        <pc:picChg chg="add mod">
          <ac:chgData name="Hrithik Chandra [Student-PECS]" userId="2731abff-1888-4545-9374-34aa9f89af3a" providerId="ADAL" clId="{1780A622-9EBB-4307-BA08-D238F183AEA8}" dt="2024-02-28T18:31:36.296" v="16542" actId="1076"/>
          <ac:picMkLst>
            <pc:docMk/>
            <pc:sldMk cId="3737929351" sldId="306"/>
            <ac:picMk id="29" creationId="{EFC211F6-0F28-761C-B946-17D87D57DD04}"/>
          </ac:picMkLst>
        </pc:picChg>
        <pc:picChg chg="add mod">
          <ac:chgData name="Hrithik Chandra [Student-PECS]" userId="2731abff-1888-4545-9374-34aa9f89af3a" providerId="ADAL" clId="{1780A622-9EBB-4307-BA08-D238F183AEA8}" dt="2024-02-28T18:32:04.975" v="16546" actId="1076"/>
          <ac:picMkLst>
            <pc:docMk/>
            <pc:sldMk cId="3737929351" sldId="306"/>
            <ac:picMk id="31" creationId="{4CBDA4BC-BCD6-D967-CD40-3441CCF1C1B9}"/>
          </ac:picMkLst>
        </pc:picChg>
      </pc:sldChg>
      <pc:sldChg chg="addSp delSp modSp new del mod">
        <pc:chgData name="Hrithik Chandra [Student-PECS]" userId="2731abff-1888-4545-9374-34aa9f89af3a" providerId="ADAL" clId="{1780A622-9EBB-4307-BA08-D238F183AEA8}" dt="2024-02-28T16:53:19.767" v="15706" actId="2696"/>
        <pc:sldMkLst>
          <pc:docMk/>
          <pc:sldMk cId="2793987956" sldId="307"/>
        </pc:sldMkLst>
        <pc:spChg chg="mod">
          <ac:chgData name="Hrithik Chandra [Student-PECS]" userId="2731abff-1888-4545-9374-34aa9f89af3a" providerId="ADAL" clId="{1780A622-9EBB-4307-BA08-D238F183AEA8}" dt="2024-02-27T21:08:18.920" v="14010" actId="27636"/>
          <ac:spMkLst>
            <pc:docMk/>
            <pc:sldMk cId="2793987956" sldId="307"/>
            <ac:spMk id="2" creationId="{CAD2578A-DB90-4B0E-4210-239F1DF0DCD5}"/>
          </ac:spMkLst>
        </pc:spChg>
        <pc:spChg chg="add del mod">
          <ac:chgData name="Hrithik Chandra [Student-PECS]" userId="2731abff-1888-4545-9374-34aa9f89af3a" providerId="ADAL" clId="{1780A622-9EBB-4307-BA08-D238F183AEA8}" dt="2024-02-27T20:55:30.451" v="13914" actId="3680"/>
          <ac:spMkLst>
            <pc:docMk/>
            <pc:sldMk cId="2793987956" sldId="307"/>
            <ac:spMk id="3" creationId="{3128173F-52A7-B570-FCE9-259641780E48}"/>
          </ac:spMkLst>
        </pc:spChg>
        <pc:spChg chg="add mod">
          <ac:chgData name="Hrithik Chandra [Student-PECS]" userId="2731abff-1888-4545-9374-34aa9f89af3a" providerId="ADAL" clId="{1780A622-9EBB-4307-BA08-D238F183AEA8}" dt="2024-02-27T20:23:31.901" v="13688"/>
          <ac:spMkLst>
            <pc:docMk/>
            <pc:sldMk cId="2793987956" sldId="307"/>
            <ac:spMk id="4" creationId="{BA531BFA-95CC-2427-82F5-09C6939230CC}"/>
          </ac:spMkLst>
        </pc:spChg>
        <pc:graphicFrameChg chg="add mod ord modGraphic">
          <ac:chgData name="Hrithik Chandra [Student-PECS]" userId="2731abff-1888-4545-9374-34aa9f89af3a" providerId="ADAL" clId="{1780A622-9EBB-4307-BA08-D238F183AEA8}" dt="2024-02-27T20:59:12.922" v="13949" actId="14100"/>
          <ac:graphicFrameMkLst>
            <pc:docMk/>
            <pc:sldMk cId="2793987956" sldId="307"/>
            <ac:graphicFrameMk id="5" creationId="{27CBF2CB-948D-15F6-C430-91AD742F161A}"/>
          </ac:graphicFrameMkLst>
        </pc:graphicFrameChg>
        <pc:graphicFrameChg chg="add mod">
          <ac:chgData name="Hrithik Chandra [Student-PECS]" userId="2731abff-1888-4545-9374-34aa9f89af3a" providerId="ADAL" clId="{1780A622-9EBB-4307-BA08-D238F183AEA8}" dt="2024-02-27T20:33:10.419" v="13847"/>
          <ac:graphicFrameMkLst>
            <pc:docMk/>
            <pc:sldMk cId="2793987956" sldId="307"/>
            <ac:graphicFrameMk id="6" creationId="{28822AB9-D211-BF54-1B0C-1B44C1F784B7}"/>
          </ac:graphicFrameMkLst>
        </pc:graphicFrameChg>
      </pc:sldChg>
      <pc:sldChg chg="addSp modSp add mod">
        <pc:chgData name="Hrithik Chandra [Student-PECS]" userId="2731abff-1888-4545-9374-34aa9f89af3a" providerId="ADAL" clId="{1780A622-9EBB-4307-BA08-D238F183AEA8}" dt="2024-02-29T21:23:13.242" v="21188" actId="1076"/>
        <pc:sldMkLst>
          <pc:docMk/>
          <pc:sldMk cId="2977812657" sldId="307"/>
        </pc:sldMkLst>
        <pc:spChg chg="mod">
          <ac:chgData name="Hrithik Chandra [Student-PECS]" userId="2731abff-1888-4545-9374-34aa9f89af3a" providerId="ADAL" clId="{1780A622-9EBB-4307-BA08-D238F183AEA8}" dt="2024-02-29T21:22:27.407" v="21183" actId="1076"/>
          <ac:spMkLst>
            <pc:docMk/>
            <pc:sldMk cId="2977812657" sldId="307"/>
            <ac:spMk id="2" creationId="{CAD2578A-DB90-4B0E-4210-239F1DF0DCD5}"/>
          </ac:spMkLst>
        </pc:spChg>
        <pc:spChg chg="add mod">
          <ac:chgData name="Hrithik Chandra [Student-PECS]" userId="2731abff-1888-4545-9374-34aa9f89af3a" providerId="ADAL" clId="{1780A622-9EBB-4307-BA08-D238F183AEA8}" dt="2024-02-29T21:23:13.242" v="21188" actId="1076"/>
          <ac:spMkLst>
            <pc:docMk/>
            <pc:sldMk cId="2977812657" sldId="307"/>
            <ac:spMk id="3" creationId="{E691A410-13BF-57C6-865D-5B3B849947A4}"/>
          </ac:spMkLst>
        </pc:spChg>
        <pc:spChg chg="add mod">
          <ac:chgData name="Hrithik Chandra [Student-PECS]" userId="2731abff-1888-4545-9374-34aa9f89af3a" providerId="ADAL" clId="{1780A622-9EBB-4307-BA08-D238F183AEA8}" dt="2024-02-29T21:23:13.242" v="21188" actId="1076"/>
          <ac:spMkLst>
            <pc:docMk/>
            <pc:sldMk cId="2977812657" sldId="307"/>
            <ac:spMk id="4" creationId="{A45377C0-DF3C-38C1-3AED-C804E2C4E859}"/>
          </ac:spMkLst>
        </pc:spChg>
        <pc:graphicFrameChg chg="mod modGraphic">
          <ac:chgData name="Hrithik Chandra [Student-PECS]" userId="2731abff-1888-4545-9374-34aa9f89af3a" providerId="ADAL" clId="{1780A622-9EBB-4307-BA08-D238F183AEA8}" dt="2024-02-28T21:34:24.612" v="18956" actId="1076"/>
          <ac:graphicFrameMkLst>
            <pc:docMk/>
            <pc:sldMk cId="2977812657" sldId="307"/>
            <ac:graphicFrameMk id="5" creationId="{27CBF2CB-948D-15F6-C430-91AD742F161A}"/>
          </ac:graphicFrameMkLst>
        </pc:graphicFrameChg>
      </pc:sldChg>
      <pc:sldChg chg="addSp delSp modSp add del mod setBg">
        <pc:chgData name="Hrithik Chandra [Student-PECS]" userId="2731abff-1888-4545-9374-34aa9f89af3a" providerId="ADAL" clId="{1780A622-9EBB-4307-BA08-D238F183AEA8}" dt="2024-02-27T20:45:46.475" v="13888" actId="2890"/>
        <pc:sldMkLst>
          <pc:docMk/>
          <pc:sldMk cId="1337103431" sldId="308"/>
        </pc:sldMkLst>
        <pc:spChg chg="mod">
          <ac:chgData name="Hrithik Chandra [Student-PECS]" userId="2731abff-1888-4545-9374-34aa9f89af3a" providerId="ADAL" clId="{1780A622-9EBB-4307-BA08-D238F183AEA8}" dt="2024-02-27T20:45:45.816" v="13887" actId="26606"/>
          <ac:spMkLst>
            <pc:docMk/>
            <pc:sldMk cId="1337103431" sldId="308"/>
            <ac:spMk id="2" creationId="{F9ADCC57-8F83-982F-1948-DC9DD7538F06}"/>
          </ac:spMkLst>
        </pc:spChg>
        <pc:spChg chg="mod">
          <ac:chgData name="Hrithik Chandra [Student-PECS]" userId="2731abff-1888-4545-9374-34aa9f89af3a" providerId="ADAL" clId="{1780A622-9EBB-4307-BA08-D238F183AEA8}" dt="2024-02-27T20:45:45.816" v="13887" actId="26606"/>
          <ac:spMkLst>
            <pc:docMk/>
            <pc:sldMk cId="1337103431" sldId="308"/>
            <ac:spMk id="3" creationId="{0EE1D8FC-72EB-94E2-532D-68B7097E4C23}"/>
          </ac:spMkLst>
        </pc:spChg>
        <pc:spChg chg="add del">
          <ac:chgData name="Hrithik Chandra [Student-PECS]" userId="2731abff-1888-4545-9374-34aa9f89af3a" providerId="ADAL" clId="{1780A622-9EBB-4307-BA08-D238F183AEA8}" dt="2024-02-27T20:45:15.928" v="13881" actId="26606"/>
          <ac:spMkLst>
            <pc:docMk/>
            <pc:sldMk cId="1337103431" sldId="308"/>
            <ac:spMk id="12" creationId="{231BF440-39FA-4087-84CC-2EEC0BBDAF29}"/>
          </ac:spMkLst>
        </pc:spChg>
        <pc:spChg chg="add del">
          <ac:chgData name="Hrithik Chandra [Student-PECS]" userId="2731abff-1888-4545-9374-34aa9f89af3a" providerId="ADAL" clId="{1780A622-9EBB-4307-BA08-D238F183AEA8}" dt="2024-02-27T20:45:15.928" v="13881" actId="26606"/>
          <ac:spMkLst>
            <pc:docMk/>
            <pc:sldMk cId="1337103431" sldId="308"/>
            <ac:spMk id="14" creationId="{F04E4CBA-303B-48BD-8451-C2701CB0EEBF}"/>
          </ac:spMkLst>
        </pc:spChg>
        <pc:spChg chg="add del">
          <ac:chgData name="Hrithik Chandra [Student-PECS]" userId="2731abff-1888-4545-9374-34aa9f89af3a" providerId="ADAL" clId="{1780A622-9EBB-4307-BA08-D238F183AEA8}" dt="2024-02-27T20:45:15.928" v="13881" actId="26606"/>
          <ac:spMkLst>
            <pc:docMk/>
            <pc:sldMk cId="1337103431" sldId="308"/>
            <ac:spMk id="16" creationId="{F6CA58B3-AFCC-4A40-9882-50D5080879B0}"/>
          </ac:spMkLst>
        </pc:spChg>
        <pc:spChg chg="add del">
          <ac:chgData name="Hrithik Chandra [Student-PECS]" userId="2731abff-1888-4545-9374-34aa9f89af3a" providerId="ADAL" clId="{1780A622-9EBB-4307-BA08-D238F183AEA8}" dt="2024-02-27T20:45:15.928" v="13881" actId="26606"/>
          <ac:spMkLst>
            <pc:docMk/>
            <pc:sldMk cId="1337103431" sldId="308"/>
            <ac:spMk id="18" creationId="{75C56826-D4E5-42ED-8529-079651CB3005}"/>
          </ac:spMkLst>
        </pc:spChg>
        <pc:spChg chg="add del">
          <ac:chgData name="Hrithik Chandra [Student-PECS]" userId="2731abff-1888-4545-9374-34aa9f89af3a" providerId="ADAL" clId="{1780A622-9EBB-4307-BA08-D238F183AEA8}" dt="2024-02-27T20:45:15.928" v="13881" actId="26606"/>
          <ac:spMkLst>
            <pc:docMk/>
            <pc:sldMk cId="1337103431" sldId="308"/>
            <ac:spMk id="20" creationId="{82095FCE-EF05-4443-B97A-85DEE3A5CA17}"/>
          </ac:spMkLst>
        </pc:spChg>
        <pc:spChg chg="add del">
          <ac:chgData name="Hrithik Chandra [Student-PECS]" userId="2731abff-1888-4545-9374-34aa9f89af3a" providerId="ADAL" clId="{1780A622-9EBB-4307-BA08-D238F183AEA8}" dt="2024-02-27T20:45:15.928" v="13881" actId="26606"/>
          <ac:spMkLst>
            <pc:docMk/>
            <pc:sldMk cId="1337103431" sldId="308"/>
            <ac:spMk id="22" creationId="{CA00AE6B-AA30-4CF8-BA6F-339B780AD76C}"/>
          </ac:spMkLst>
        </pc:spChg>
        <pc:spChg chg="add del">
          <ac:chgData name="Hrithik Chandra [Student-PECS]" userId="2731abff-1888-4545-9374-34aa9f89af3a" providerId="ADAL" clId="{1780A622-9EBB-4307-BA08-D238F183AEA8}" dt="2024-02-27T20:45:31.449" v="13883" actId="26606"/>
          <ac:spMkLst>
            <pc:docMk/>
            <pc:sldMk cId="1337103431" sldId="308"/>
            <ac:spMk id="24" creationId="{D2B783EE-0239-4717-BBEA-8C9EAC61C824}"/>
          </ac:spMkLst>
        </pc:spChg>
        <pc:spChg chg="add del">
          <ac:chgData name="Hrithik Chandra [Student-PECS]" userId="2731abff-1888-4545-9374-34aa9f89af3a" providerId="ADAL" clId="{1780A622-9EBB-4307-BA08-D238F183AEA8}" dt="2024-02-27T20:45:31.449" v="13883" actId="26606"/>
          <ac:spMkLst>
            <pc:docMk/>
            <pc:sldMk cId="1337103431" sldId="308"/>
            <ac:spMk id="25" creationId="{A7B99495-F43F-4D80-A44F-2CB4764EB90B}"/>
          </ac:spMkLst>
        </pc:spChg>
        <pc:spChg chg="add del">
          <ac:chgData name="Hrithik Chandra [Student-PECS]" userId="2731abff-1888-4545-9374-34aa9f89af3a" providerId="ADAL" clId="{1780A622-9EBB-4307-BA08-D238F183AEA8}" dt="2024-02-27T20:45:31.449" v="13883" actId="26606"/>
          <ac:spMkLst>
            <pc:docMk/>
            <pc:sldMk cId="1337103431" sldId="308"/>
            <ac:spMk id="26" creationId="{70BEB1E7-2F88-40BC-B73D-42E5B6F80BFC}"/>
          </ac:spMkLst>
        </pc:spChg>
        <pc:spChg chg="add del">
          <ac:chgData name="Hrithik Chandra [Student-PECS]" userId="2731abff-1888-4545-9374-34aa9f89af3a" providerId="ADAL" clId="{1780A622-9EBB-4307-BA08-D238F183AEA8}" dt="2024-02-27T20:45:33.465" v="13885" actId="26606"/>
          <ac:spMkLst>
            <pc:docMk/>
            <pc:sldMk cId="1337103431" sldId="308"/>
            <ac:spMk id="28" creationId="{6ECA6DCB-B7E1-40A9-9524-540C6DA40B1B}"/>
          </ac:spMkLst>
        </pc:spChg>
        <pc:spChg chg="add del">
          <ac:chgData name="Hrithik Chandra [Student-PECS]" userId="2731abff-1888-4545-9374-34aa9f89af3a" providerId="ADAL" clId="{1780A622-9EBB-4307-BA08-D238F183AEA8}" dt="2024-02-27T20:45:33.465" v="13885" actId="26606"/>
          <ac:spMkLst>
            <pc:docMk/>
            <pc:sldMk cId="1337103431" sldId="308"/>
            <ac:spMk id="31" creationId="{3873B707-463F-40B0-8227-E8CC6C67EB25}"/>
          </ac:spMkLst>
        </pc:spChg>
        <pc:spChg chg="add del">
          <ac:chgData name="Hrithik Chandra [Student-PECS]" userId="2731abff-1888-4545-9374-34aa9f89af3a" providerId="ADAL" clId="{1780A622-9EBB-4307-BA08-D238F183AEA8}" dt="2024-02-27T20:45:33.465" v="13885" actId="26606"/>
          <ac:spMkLst>
            <pc:docMk/>
            <pc:sldMk cId="1337103431" sldId="308"/>
            <ac:spMk id="32" creationId="{C13237C8-E62C-4F0D-A318-BD6FB6C2D138}"/>
          </ac:spMkLst>
        </pc:spChg>
        <pc:spChg chg="add del">
          <ac:chgData name="Hrithik Chandra [Student-PECS]" userId="2731abff-1888-4545-9374-34aa9f89af3a" providerId="ADAL" clId="{1780A622-9EBB-4307-BA08-D238F183AEA8}" dt="2024-02-27T20:45:33.465" v="13885" actId="26606"/>
          <ac:spMkLst>
            <pc:docMk/>
            <pc:sldMk cId="1337103431" sldId="308"/>
            <ac:spMk id="33" creationId="{19C9EAEA-39D0-4B0E-A0EB-51E7B26740B1}"/>
          </ac:spMkLst>
        </pc:spChg>
        <pc:spChg chg="add del">
          <ac:chgData name="Hrithik Chandra [Student-PECS]" userId="2731abff-1888-4545-9374-34aa9f89af3a" providerId="ADAL" clId="{1780A622-9EBB-4307-BA08-D238F183AEA8}" dt="2024-02-27T20:45:33.465" v="13885" actId="26606"/>
          <ac:spMkLst>
            <pc:docMk/>
            <pc:sldMk cId="1337103431" sldId="308"/>
            <ac:spMk id="34" creationId="{8CB5D2D7-DF65-4E86-BFBA-FFB9B5ACEB64}"/>
          </ac:spMkLst>
        </pc:spChg>
        <pc:spChg chg="add del">
          <ac:chgData name="Hrithik Chandra [Student-PECS]" userId="2731abff-1888-4545-9374-34aa9f89af3a" providerId="ADAL" clId="{1780A622-9EBB-4307-BA08-D238F183AEA8}" dt="2024-02-27T20:45:45.816" v="13887" actId="26606"/>
          <ac:spMkLst>
            <pc:docMk/>
            <pc:sldMk cId="1337103431" sldId="308"/>
            <ac:spMk id="36" creationId="{AAB8EDC3-1C0D-4505-A2C7-839A5161FB53}"/>
          </ac:spMkLst>
        </pc:spChg>
        <pc:spChg chg="add del">
          <ac:chgData name="Hrithik Chandra [Student-PECS]" userId="2731abff-1888-4545-9374-34aa9f89af3a" providerId="ADAL" clId="{1780A622-9EBB-4307-BA08-D238F183AEA8}" dt="2024-02-27T20:45:45.816" v="13887" actId="26606"/>
          <ac:spMkLst>
            <pc:docMk/>
            <pc:sldMk cId="1337103431" sldId="308"/>
            <ac:spMk id="37" creationId="{2069E294-3813-4588-9E9C-AEA08F9C4DA1}"/>
          </ac:spMkLst>
        </pc:spChg>
        <pc:grpChg chg="add del">
          <ac:chgData name="Hrithik Chandra [Student-PECS]" userId="2731abff-1888-4545-9374-34aa9f89af3a" providerId="ADAL" clId="{1780A622-9EBB-4307-BA08-D238F183AEA8}" dt="2024-02-27T20:45:33.465" v="13885" actId="26606"/>
          <ac:grpSpMkLst>
            <pc:docMk/>
            <pc:sldMk cId="1337103431" sldId="308"/>
            <ac:grpSpMk id="29" creationId="{1DE889C7-FAD6-4397-98E2-05D503484459}"/>
          </ac:grpSpMkLst>
        </pc:grpChg>
        <pc:picChg chg="mod ord">
          <ac:chgData name="Hrithik Chandra [Student-PECS]" userId="2731abff-1888-4545-9374-34aa9f89af3a" providerId="ADAL" clId="{1780A622-9EBB-4307-BA08-D238F183AEA8}" dt="2024-02-27T20:45:45.816" v="13887" actId="26606"/>
          <ac:picMkLst>
            <pc:docMk/>
            <pc:sldMk cId="1337103431" sldId="308"/>
            <ac:picMk id="4" creationId="{B464EEEC-B06E-ACB0-917F-683BE4E5E406}"/>
          </ac:picMkLst>
        </pc:picChg>
        <pc:picChg chg="mod ord">
          <ac:chgData name="Hrithik Chandra [Student-PECS]" userId="2731abff-1888-4545-9374-34aa9f89af3a" providerId="ADAL" clId="{1780A622-9EBB-4307-BA08-D238F183AEA8}" dt="2024-02-27T20:45:45.816" v="13887" actId="26606"/>
          <ac:picMkLst>
            <pc:docMk/>
            <pc:sldMk cId="1337103431" sldId="308"/>
            <ac:picMk id="7" creationId="{FA3B5A03-CB69-5D2A-3982-337A7E9FF2DF}"/>
          </ac:picMkLst>
        </pc:picChg>
      </pc:sldChg>
      <pc:sldChg chg="addSp delSp modSp add mod setBg modNotesTx">
        <pc:chgData name="Hrithik Chandra [Student-PECS]" userId="2731abff-1888-4545-9374-34aa9f89af3a" providerId="ADAL" clId="{1780A622-9EBB-4307-BA08-D238F183AEA8}" dt="2024-02-29T22:56:31.851" v="22330" actId="1076"/>
        <pc:sldMkLst>
          <pc:docMk/>
          <pc:sldMk cId="2498665750" sldId="308"/>
        </pc:sldMkLst>
        <pc:spChg chg="mod">
          <ac:chgData name="Hrithik Chandra [Student-PECS]" userId="2731abff-1888-4545-9374-34aa9f89af3a" providerId="ADAL" clId="{1780A622-9EBB-4307-BA08-D238F183AEA8}" dt="2024-02-29T22:47:24.274" v="22164" actId="113"/>
          <ac:spMkLst>
            <pc:docMk/>
            <pc:sldMk cId="2498665750" sldId="308"/>
            <ac:spMk id="2" creationId="{F9ADCC57-8F83-982F-1948-DC9DD7538F06}"/>
          </ac:spMkLst>
        </pc:spChg>
        <pc:spChg chg="mod ord">
          <ac:chgData name="Hrithik Chandra [Student-PECS]" userId="2731abff-1888-4545-9374-34aa9f89af3a" providerId="ADAL" clId="{1780A622-9EBB-4307-BA08-D238F183AEA8}" dt="2024-02-29T22:56:31.851" v="22330" actId="1076"/>
          <ac:spMkLst>
            <pc:docMk/>
            <pc:sldMk cId="2498665750" sldId="308"/>
            <ac:spMk id="3" creationId="{0EE1D8FC-72EB-94E2-532D-68B7097E4C23}"/>
          </ac:spMkLst>
        </pc:spChg>
        <pc:spChg chg="add del">
          <ac:chgData name="Hrithik Chandra [Student-PECS]" userId="2731abff-1888-4545-9374-34aa9f89af3a" providerId="ADAL" clId="{1780A622-9EBB-4307-BA08-D238F183AEA8}" dt="2024-02-27T20:47:43.451" v="13901" actId="26606"/>
          <ac:spMkLst>
            <pc:docMk/>
            <pc:sldMk cId="2498665750" sldId="308"/>
            <ac:spMk id="9" creationId="{352BEC0E-22F8-46D0-9632-375DB541B06C}"/>
          </ac:spMkLst>
        </pc:spChg>
        <pc:spChg chg="add del">
          <ac:chgData name="Hrithik Chandra [Student-PECS]" userId="2731abff-1888-4545-9374-34aa9f89af3a" providerId="ADAL" clId="{1780A622-9EBB-4307-BA08-D238F183AEA8}" dt="2024-02-27T20:47:43.451" v="13901" actId="26606"/>
          <ac:spMkLst>
            <pc:docMk/>
            <pc:sldMk cId="2498665750" sldId="308"/>
            <ac:spMk id="10" creationId="{3FCFB1DE-0B7E-48CC-BA90-B2AB0889F9D6}"/>
          </ac:spMkLst>
        </pc:spChg>
        <pc:spChg chg="add del">
          <ac:chgData name="Hrithik Chandra [Student-PECS]" userId="2731abff-1888-4545-9374-34aa9f89af3a" providerId="ADAL" clId="{1780A622-9EBB-4307-BA08-D238F183AEA8}" dt="2024-02-27T20:46:10.577" v="13891" actId="26606"/>
          <ac:spMkLst>
            <pc:docMk/>
            <pc:sldMk cId="2498665750" sldId="308"/>
            <ac:spMk id="12" creationId="{7A203437-703A-4E00-A8C0-91D328D6C7C7}"/>
          </ac:spMkLst>
        </pc:spChg>
        <pc:spChg chg="add del">
          <ac:chgData name="Hrithik Chandra [Student-PECS]" userId="2731abff-1888-4545-9374-34aa9f89af3a" providerId="ADAL" clId="{1780A622-9EBB-4307-BA08-D238F183AEA8}" dt="2024-02-27T20:46:10.577" v="13891" actId="26606"/>
          <ac:spMkLst>
            <pc:docMk/>
            <pc:sldMk cId="2498665750" sldId="308"/>
            <ac:spMk id="14" creationId="{CD84038B-4A56-439B-A184-79B2D4506692}"/>
          </ac:spMkLst>
        </pc:spChg>
        <pc:spChg chg="add">
          <ac:chgData name="Hrithik Chandra [Student-PECS]" userId="2731abff-1888-4545-9374-34aa9f89af3a" providerId="ADAL" clId="{1780A622-9EBB-4307-BA08-D238F183AEA8}" dt="2024-02-27T20:47:43.451" v="13901" actId="26606"/>
          <ac:spMkLst>
            <pc:docMk/>
            <pc:sldMk cId="2498665750" sldId="308"/>
            <ac:spMk id="15" creationId="{DB90EDA9-2517-46EC-B6D4-3918D04786C1}"/>
          </ac:spMkLst>
        </pc:spChg>
        <pc:spChg chg="add del">
          <ac:chgData name="Hrithik Chandra [Student-PECS]" userId="2731abff-1888-4545-9374-34aa9f89af3a" providerId="ADAL" clId="{1780A622-9EBB-4307-BA08-D238F183AEA8}" dt="2024-02-27T20:46:10.577" v="13891" actId="26606"/>
          <ac:spMkLst>
            <pc:docMk/>
            <pc:sldMk cId="2498665750" sldId="308"/>
            <ac:spMk id="16" creationId="{4F96EE13-2C4D-4262-812E-DDE5FC35F0AD}"/>
          </ac:spMkLst>
        </pc:spChg>
        <pc:spChg chg="add">
          <ac:chgData name="Hrithik Chandra [Student-PECS]" userId="2731abff-1888-4545-9374-34aa9f89af3a" providerId="ADAL" clId="{1780A622-9EBB-4307-BA08-D238F183AEA8}" dt="2024-02-27T20:47:43.451" v="13901" actId="26606"/>
          <ac:spMkLst>
            <pc:docMk/>
            <pc:sldMk cId="2498665750" sldId="308"/>
            <ac:spMk id="17" creationId="{D449B1F2-532C-44C7-8AC7-28EA15EE02CB}"/>
          </ac:spMkLst>
        </pc:spChg>
        <pc:spChg chg="add">
          <ac:chgData name="Hrithik Chandra [Student-PECS]" userId="2731abff-1888-4545-9374-34aa9f89af3a" providerId="ADAL" clId="{1780A622-9EBB-4307-BA08-D238F183AEA8}" dt="2024-02-27T20:47:43.451" v="13901" actId="26606"/>
          <ac:spMkLst>
            <pc:docMk/>
            <pc:sldMk cId="2498665750" sldId="308"/>
            <ac:spMk id="19" creationId="{EE7D3784-5CF9-4282-9B1C-523957852BF6}"/>
          </ac:spMkLst>
        </pc:spChg>
        <pc:picChg chg="mod ord">
          <ac:chgData name="Hrithik Chandra [Student-PECS]" userId="2731abff-1888-4545-9374-34aa9f89af3a" providerId="ADAL" clId="{1780A622-9EBB-4307-BA08-D238F183AEA8}" dt="2024-02-27T20:47:43.451" v="13901" actId="26606"/>
          <ac:picMkLst>
            <pc:docMk/>
            <pc:sldMk cId="2498665750" sldId="308"/>
            <ac:picMk id="4" creationId="{B464EEEC-B06E-ACB0-917F-683BE4E5E406}"/>
          </ac:picMkLst>
        </pc:picChg>
        <pc:picChg chg="mod">
          <ac:chgData name="Hrithik Chandra [Student-PECS]" userId="2731abff-1888-4545-9374-34aa9f89af3a" providerId="ADAL" clId="{1780A622-9EBB-4307-BA08-D238F183AEA8}" dt="2024-02-27T20:47:43.451" v="13901" actId="26606"/>
          <ac:picMkLst>
            <pc:docMk/>
            <pc:sldMk cId="2498665750" sldId="308"/>
            <ac:picMk id="7" creationId="{FA3B5A03-CB69-5D2A-3982-337A7E9FF2DF}"/>
          </ac:picMkLst>
        </pc:picChg>
      </pc:sldChg>
      <pc:sldChg chg="modSp new del mod">
        <pc:chgData name="Hrithik Chandra [Student-PECS]" userId="2731abff-1888-4545-9374-34aa9f89af3a" providerId="ADAL" clId="{1780A622-9EBB-4307-BA08-D238F183AEA8}" dt="2024-02-27T21:39:51.963" v="14804" actId="47"/>
        <pc:sldMkLst>
          <pc:docMk/>
          <pc:sldMk cId="3744930055" sldId="309"/>
        </pc:sldMkLst>
        <pc:spChg chg="mod">
          <ac:chgData name="Hrithik Chandra [Student-PECS]" userId="2731abff-1888-4545-9374-34aa9f89af3a" providerId="ADAL" clId="{1780A622-9EBB-4307-BA08-D238F183AEA8}" dt="2024-02-27T21:09:55.195" v="14120" actId="27636"/>
          <ac:spMkLst>
            <pc:docMk/>
            <pc:sldMk cId="3744930055" sldId="309"/>
            <ac:spMk id="2" creationId="{BAB4E068-0E84-7984-A05A-7187F0744C2C}"/>
          </ac:spMkLst>
        </pc:spChg>
        <pc:spChg chg="mod">
          <ac:chgData name="Hrithik Chandra [Student-PECS]" userId="2731abff-1888-4545-9374-34aa9f89af3a" providerId="ADAL" clId="{1780A622-9EBB-4307-BA08-D238F183AEA8}" dt="2024-02-27T21:16:57.210" v="14295" actId="1076"/>
          <ac:spMkLst>
            <pc:docMk/>
            <pc:sldMk cId="3744930055" sldId="309"/>
            <ac:spMk id="3" creationId="{C5CD94A0-7E9F-7486-816F-CDB248441DCC}"/>
          </ac:spMkLst>
        </pc:spChg>
      </pc:sldChg>
      <pc:sldChg chg="addSp delSp modSp add mod setBg modNotesTx">
        <pc:chgData name="Hrithik Chandra [Student-PECS]" userId="2731abff-1888-4545-9374-34aa9f89af3a" providerId="ADAL" clId="{1780A622-9EBB-4307-BA08-D238F183AEA8}" dt="2024-02-29T22:46:35.677" v="22153" actId="2711"/>
        <pc:sldMkLst>
          <pc:docMk/>
          <pc:sldMk cId="1196298738" sldId="310"/>
        </pc:sldMkLst>
        <pc:spChg chg="mod">
          <ac:chgData name="Hrithik Chandra [Student-PECS]" userId="2731abff-1888-4545-9374-34aa9f89af3a" providerId="ADAL" clId="{1780A622-9EBB-4307-BA08-D238F183AEA8}" dt="2024-02-29T22:46:35.677" v="22153" actId="2711"/>
          <ac:spMkLst>
            <pc:docMk/>
            <pc:sldMk cId="1196298738" sldId="310"/>
            <ac:spMk id="2" creationId="{BAB4E068-0E84-7984-A05A-7187F0744C2C}"/>
          </ac:spMkLst>
        </pc:spChg>
        <pc:spChg chg="del">
          <ac:chgData name="Hrithik Chandra [Student-PECS]" userId="2731abff-1888-4545-9374-34aa9f89af3a" providerId="ADAL" clId="{1780A622-9EBB-4307-BA08-D238F183AEA8}" dt="2024-02-27T21:17:18.688" v="14297" actId="478"/>
          <ac:spMkLst>
            <pc:docMk/>
            <pc:sldMk cId="1196298738" sldId="310"/>
            <ac:spMk id="3" creationId="{C5CD94A0-7E9F-7486-816F-CDB248441DCC}"/>
          </ac:spMkLst>
        </pc:spChg>
        <pc:spChg chg="add del mod">
          <ac:chgData name="Hrithik Chandra [Student-PECS]" userId="2731abff-1888-4545-9374-34aa9f89af3a" providerId="ADAL" clId="{1780A622-9EBB-4307-BA08-D238F183AEA8}" dt="2024-02-27T21:19:32.789" v="14298" actId="1032"/>
          <ac:spMkLst>
            <pc:docMk/>
            <pc:sldMk cId="1196298738" sldId="310"/>
            <ac:spMk id="5" creationId="{B86118E6-3856-4F2D-E8B5-A5A5ACE23321}"/>
          </ac:spMkLst>
        </pc:spChg>
        <pc:spChg chg="add mod">
          <ac:chgData name="Hrithik Chandra [Student-PECS]" userId="2731abff-1888-4545-9374-34aa9f89af3a" providerId="ADAL" clId="{1780A622-9EBB-4307-BA08-D238F183AEA8}" dt="2024-02-29T21:17:20.929" v="21094" actId="1076"/>
          <ac:spMkLst>
            <pc:docMk/>
            <pc:sldMk cId="1196298738" sldId="310"/>
            <ac:spMk id="7" creationId="{AC93C4DC-F3A1-E7E7-8FCE-17A7A7C860AB}"/>
          </ac:spMkLst>
        </pc:spChg>
        <pc:spChg chg="add mod">
          <ac:chgData name="Hrithik Chandra [Student-PECS]" userId="2731abff-1888-4545-9374-34aa9f89af3a" providerId="ADAL" clId="{1780A622-9EBB-4307-BA08-D238F183AEA8}" dt="2024-02-29T21:17:26.990" v="21095" actId="1076"/>
          <ac:spMkLst>
            <pc:docMk/>
            <pc:sldMk cId="1196298738" sldId="310"/>
            <ac:spMk id="8" creationId="{F5C35CD2-EE4B-35CA-966E-976CA580B3FA}"/>
          </ac:spMkLst>
        </pc:spChg>
        <pc:spChg chg="add mod">
          <ac:chgData name="Hrithik Chandra [Student-PECS]" userId="2731abff-1888-4545-9374-34aa9f89af3a" providerId="ADAL" clId="{1780A622-9EBB-4307-BA08-D238F183AEA8}" dt="2024-02-29T21:40:51.006" v="21370" actId="1076"/>
          <ac:spMkLst>
            <pc:docMk/>
            <pc:sldMk cId="1196298738" sldId="310"/>
            <ac:spMk id="9" creationId="{E4537BE3-43B7-FB81-F7BD-445DCC94F0AE}"/>
          </ac:spMkLst>
        </pc:spChg>
        <pc:spChg chg="add mod">
          <ac:chgData name="Hrithik Chandra [Student-PECS]" userId="2731abff-1888-4545-9374-34aa9f89af3a" providerId="ADAL" clId="{1780A622-9EBB-4307-BA08-D238F183AEA8}" dt="2024-02-29T21:17:35.122" v="21098" actId="1076"/>
          <ac:spMkLst>
            <pc:docMk/>
            <pc:sldMk cId="1196298738" sldId="310"/>
            <ac:spMk id="10" creationId="{3B1B9833-DD9A-AAD7-E520-83B96E06CB4E}"/>
          </ac:spMkLst>
        </pc:spChg>
        <pc:spChg chg="add mod">
          <ac:chgData name="Hrithik Chandra [Student-PECS]" userId="2731abff-1888-4545-9374-34aa9f89af3a" providerId="ADAL" clId="{1780A622-9EBB-4307-BA08-D238F183AEA8}" dt="2024-02-29T21:17:32.638" v="21097" actId="1076"/>
          <ac:spMkLst>
            <pc:docMk/>
            <pc:sldMk cId="1196298738" sldId="310"/>
            <ac:spMk id="11" creationId="{3E91EAFA-57AA-F12C-528D-35110779E997}"/>
          </ac:spMkLst>
        </pc:spChg>
        <pc:spChg chg="add mod">
          <ac:chgData name="Hrithik Chandra [Student-PECS]" userId="2731abff-1888-4545-9374-34aa9f89af3a" providerId="ADAL" clId="{1780A622-9EBB-4307-BA08-D238F183AEA8}" dt="2024-02-29T22:23:11.451" v="21876" actId="20577"/>
          <ac:spMkLst>
            <pc:docMk/>
            <pc:sldMk cId="1196298738" sldId="310"/>
            <ac:spMk id="12" creationId="{65493988-D049-3227-6854-FDE9A21310FE}"/>
          </ac:spMkLst>
        </pc:spChg>
        <pc:spChg chg="add mod">
          <ac:chgData name="Hrithik Chandra [Student-PECS]" userId="2731abff-1888-4545-9374-34aa9f89af3a" providerId="ADAL" clId="{1780A622-9EBB-4307-BA08-D238F183AEA8}" dt="2024-02-29T22:33:14.020" v="21908" actId="1076"/>
          <ac:spMkLst>
            <pc:docMk/>
            <pc:sldMk cId="1196298738" sldId="310"/>
            <ac:spMk id="13" creationId="{82C2E1ED-97E0-AE54-DA6A-841A5240D447}"/>
          </ac:spMkLst>
        </pc:spChg>
        <pc:spChg chg="add mod">
          <ac:chgData name="Hrithik Chandra [Student-PECS]" userId="2731abff-1888-4545-9374-34aa9f89af3a" providerId="ADAL" clId="{1780A622-9EBB-4307-BA08-D238F183AEA8}" dt="2024-02-29T22:33:09.396" v="21907" actId="1076"/>
          <ac:spMkLst>
            <pc:docMk/>
            <pc:sldMk cId="1196298738" sldId="310"/>
            <ac:spMk id="14" creationId="{14FB6828-A6D4-D53F-F432-A97CEDDDF536}"/>
          </ac:spMkLst>
        </pc:spChg>
        <pc:spChg chg="add mod">
          <ac:chgData name="Hrithik Chandra [Student-PECS]" userId="2731abff-1888-4545-9374-34aa9f89af3a" providerId="ADAL" clId="{1780A622-9EBB-4307-BA08-D238F183AEA8}" dt="2024-02-28T19:42:32.415" v="17813" actId="1076"/>
          <ac:spMkLst>
            <pc:docMk/>
            <pc:sldMk cId="1196298738" sldId="310"/>
            <ac:spMk id="15" creationId="{BAAB2BB1-1324-087A-9DCF-A424C141091D}"/>
          </ac:spMkLst>
        </pc:spChg>
        <pc:graphicFrameChg chg="add mod modGraphic">
          <ac:chgData name="Hrithik Chandra [Student-PECS]" userId="2731abff-1888-4545-9374-34aa9f89af3a" providerId="ADAL" clId="{1780A622-9EBB-4307-BA08-D238F183AEA8}" dt="2024-02-29T21:17:13.674" v="21092" actId="1076"/>
          <ac:graphicFrameMkLst>
            <pc:docMk/>
            <pc:sldMk cId="1196298738" sldId="310"/>
            <ac:graphicFrameMk id="6" creationId="{5FAD4DA5-EADF-C63A-E9BD-EBAD8B51186C}"/>
          </ac:graphicFrameMkLst>
        </pc:graphicFrameChg>
      </pc:sldChg>
      <pc:sldChg chg="addSp delSp modSp add mod">
        <pc:chgData name="Hrithik Chandra [Student-PECS]" userId="2731abff-1888-4545-9374-34aa9f89af3a" providerId="ADAL" clId="{1780A622-9EBB-4307-BA08-D238F183AEA8}" dt="2024-02-29T21:25:39.395" v="21286" actId="20577"/>
        <pc:sldMkLst>
          <pc:docMk/>
          <pc:sldMk cId="2500920346" sldId="311"/>
        </pc:sldMkLst>
        <pc:spChg chg="mod">
          <ac:chgData name="Hrithik Chandra [Student-PECS]" userId="2731abff-1888-4545-9374-34aa9f89af3a" providerId="ADAL" clId="{1780A622-9EBB-4307-BA08-D238F183AEA8}" dt="2024-02-28T18:47:52.436" v="16722" actId="207"/>
          <ac:spMkLst>
            <pc:docMk/>
            <pc:sldMk cId="2500920346" sldId="311"/>
            <ac:spMk id="2" creationId="{B4F5C988-AF73-D546-E36E-01529FFCDBB3}"/>
          </ac:spMkLst>
        </pc:spChg>
        <pc:spChg chg="mod">
          <ac:chgData name="Hrithik Chandra [Student-PECS]" userId="2731abff-1888-4545-9374-34aa9f89af3a" providerId="ADAL" clId="{1780A622-9EBB-4307-BA08-D238F183AEA8}" dt="2024-02-29T21:25:39.395" v="21286" actId="20577"/>
          <ac:spMkLst>
            <pc:docMk/>
            <pc:sldMk cId="2500920346" sldId="311"/>
            <ac:spMk id="3" creationId="{AFEB9E1C-7FCA-FFB2-0062-5B02BA1C674F}"/>
          </ac:spMkLst>
        </pc:spChg>
        <pc:spChg chg="add mod">
          <ac:chgData name="Hrithik Chandra [Student-PECS]" userId="2731abff-1888-4545-9374-34aa9f89af3a" providerId="ADAL" clId="{1780A622-9EBB-4307-BA08-D238F183AEA8}" dt="2024-02-29T21:25:18.255" v="21271" actId="1076"/>
          <ac:spMkLst>
            <pc:docMk/>
            <pc:sldMk cId="2500920346" sldId="311"/>
            <ac:spMk id="4" creationId="{C850AC16-F8DA-9A7D-5BAC-94A195C5671E}"/>
          </ac:spMkLst>
        </pc:spChg>
        <pc:spChg chg="add mod">
          <ac:chgData name="Hrithik Chandra [Student-PECS]" userId="2731abff-1888-4545-9374-34aa9f89af3a" providerId="ADAL" clId="{1780A622-9EBB-4307-BA08-D238F183AEA8}" dt="2024-02-29T21:25:15.676" v="21270" actId="1076"/>
          <ac:spMkLst>
            <pc:docMk/>
            <pc:sldMk cId="2500920346" sldId="311"/>
            <ac:spMk id="5" creationId="{F944CD9A-B2D2-E173-60B3-FAA19CEC435E}"/>
          </ac:spMkLst>
        </pc:spChg>
        <pc:spChg chg="add del mod">
          <ac:chgData name="Hrithik Chandra [Student-PECS]" userId="2731abff-1888-4545-9374-34aa9f89af3a" providerId="ADAL" clId="{1780A622-9EBB-4307-BA08-D238F183AEA8}" dt="2024-02-28T17:01:30.225" v="15771" actId="478"/>
          <ac:spMkLst>
            <pc:docMk/>
            <pc:sldMk cId="2500920346" sldId="311"/>
            <ac:spMk id="6" creationId="{68CB7D64-0414-8BB9-A232-1CD716E3EF9C}"/>
          </ac:spMkLst>
        </pc:spChg>
        <pc:spChg chg="add mod">
          <ac:chgData name="Hrithik Chandra [Student-PECS]" userId="2731abff-1888-4545-9374-34aa9f89af3a" providerId="ADAL" clId="{1780A622-9EBB-4307-BA08-D238F183AEA8}" dt="2024-02-29T21:25:27.803" v="21273"/>
          <ac:spMkLst>
            <pc:docMk/>
            <pc:sldMk cId="2500920346" sldId="311"/>
            <ac:spMk id="6" creationId="{9D10F930-7587-E3DD-8F28-DA53E9F541B4}"/>
          </ac:spMkLst>
        </pc:spChg>
        <pc:spChg chg="add del">
          <ac:chgData name="Hrithik Chandra [Student-PECS]" userId="2731abff-1888-4545-9374-34aa9f89af3a" providerId="ADAL" clId="{1780A622-9EBB-4307-BA08-D238F183AEA8}" dt="2024-02-28T17:01:30.225" v="15771" actId="478"/>
          <ac:spMkLst>
            <pc:docMk/>
            <pc:sldMk cId="2500920346" sldId="311"/>
            <ac:spMk id="7" creationId="{25E7F0AC-A9A8-4E18-7B82-6CC577DB7D66}"/>
          </ac:spMkLst>
        </pc:spChg>
        <pc:spChg chg="add del mod">
          <ac:chgData name="Hrithik Chandra [Student-PECS]" userId="2731abff-1888-4545-9374-34aa9f89af3a" providerId="ADAL" clId="{1780A622-9EBB-4307-BA08-D238F183AEA8}" dt="2024-02-28T17:00:41.020" v="15760" actId="21"/>
          <ac:spMkLst>
            <pc:docMk/>
            <pc:sldMk cId="2500920346" sldId="311"/>
            <ac:spMk id="8" creationId="{80FF097F-075E-EFA4-F709-CB8FBD35B311}"/>
          </ac:spMkLst>
        </pc:spChg>
        <pc:spChg chg="add del mod">
          <ac:chgData name="Hrithik Chandra [Student-PECS]" userId="2731abff-1888-4545-9374-34aa9f89af3a" providerId="ADAL" clId="{1780A622-9EBB-4307-BA08-D238F183AEA8}" dt="2024-02-28T17:02:08.184" v="15776" actId="478"/>
          <ac:spMkLst>
            <pc:docMk/>
            <pc:sldMk cId="2500920346" sldId="311"/>
            <ac:spMk id="9" creationId="{25F962BB-9904-DCB6-A4A5-2C01E010EFF6}"/>
          </ac:spMkLst>
        </pc:spChg>
        <pc:spChg chg="add mod">
          <ac:chgData name="Hrithik Chandra [Student-PECS]" userId="2731abff-1888-4545-9374-34aa9f89af3a" providerId="ADAL" clId="{1780A622-9EBB-4307-BA08-D238F183AEA8}" dt="2024-02-29T21:25:22.161" v="21272" actId="1076"/>
          <ac:spMkLst>
            <pc:docMk/>
            <pc:sldMk cId="2500920346" sldId="311"/>
            <ac:spMk id="10" creationId="{7B2B3DF5-9453-3176-3DB4-BE5474C7B15C}"/>
          </ac:spMkLst>
        </pc:spChg>
        <pc:spChg chg="add mod">
          <ac:chgData name="Hrithik Chandra [Student-PECS]" userId="2731abff-1888-4545-9374-34aa9f89af3a" providerId="ADAL" clId="{1780A622-9EBB-4307-BA08-D238F183AEA8}" dt="2024-02-28T19:02:57.493" v="16981"/>
          <ac:spMkLst>
            <pc:docMk/>
            <pc:sldMk cId="2500920346" sldId="311"/>
            <ac:spMk id="11" creationId="{175D8E02-37A7-00E8-1B38-5468A12BC3CE}"/>
          </ac:spMkLst>
        </pc:spChg>
        <pc:spChg chg="add mod">
          <ac:chgData name="Hrithik Chandra [Student-PECS]" userId="2731abff-1888-4545-9374-34aa9f89af3a" providerId="ADAL" clId="{1780A622-9EBB-4307-BA08-D238F183AEA8}" dt="2024-02-28T18:51:42.090" v="16785" actId="20577"/>
          <ac:spMkLst>
            <pc:docMk/>
            <pc:sldMk cId="2500920346" sldId="311"/>
            <ac:spMk id="12" creationId="{ACF76D4F-0DFD-F0B0-2C74-3B3EBE5289CA}"/>
          </ac:spMkLst>
        </pc:spChg>
        <pc:spChg chg="add mod">
          <ac:chgData name="Hrithik Chandra [Student-PECS]" userId="2731abff-1888-4545-9374-34aa9f89af3a" providerId="ADAL" clId="{1780A622-9EBB-4307-BA08-D238F183AEA8}" dt="2024-02-29T21:25:08.492" v="21269" actId="1076"/>
          <ac:spMkLst>
            <pc:docMk/>
            <pc:sldMk cId="2500920346" sldId="311"/>
            <ac:spMk id="13" creationId="{59446C58-02D2-4CD1-4B18-6D72DEC0FC00}"/>
          </ac:spMkLst>
        </pc:spChg>
      </pc:sldChg>
      <pc:sldChg chg="modSp add del mod modNotesTx">
        <pc:chgData name="Hrithik Chandra [Student-PECS]" userId="2731abff-1888-4545-9374-34aa9f89af3a" providerId="ADAL" clId="{1780A622-9EBB-4307-BA08-D238F183AEA8}" dt="2024-02-28T16:53:19.767" v="15706" actId="2696"/>
        <pc:sldMkLst>
          <pc:docMk/>
          <pc:sldMk cId="94956699" sldId="312"/>
        </pc:sldMkLst>
        <pc:spChg chg="mod">
          <ac:chgData name="Hrithik Chandra [Student-PECS]" userId="2731abff-1888-4545-9374-34aa9f89af3a" providerId="ADAL" clId="{1780A622-9EBB-4307-BA08-D238F183AEA8}" dt="2024-02-28T13:01:32.756" v="14877" actId="255"/>
          <ac:spMkLst>
            <pc:docMk/>
            <pc:sldMk cId="94956699" sldId="312"/>
            <ac:spMk id="2" creationId="{304707CC-A88A-B255-47DF-6ED57C6A6347}"/>
          </ac:spMkLst>
        </pc:spChg>
        <pc:spChg chg="mod">
          <ac:chgData name="Hrithik Chandra [Student-PECS]" userId="2731abff-1888-4545-9374-34aa9f89af3a" providerId="ADAL" clId="{1780A622-9EBB-4307-BA08-D238F183AEA8}" dt="2024-02-28T13:03:38.650" v="14973" actId="20577"/>
          <ac:spMkLst>
            <pc:docMk/>
            <pc:sldMk cId="94956699" sldId="312"/>
            <ac:spMk id="3" creationId="{4DDE6332-9BE7-0101-6EA8-75D249D239BF}"/>
          </ac:spMkLst>
        </pc:spChg>
      </pc:sldChg>
      <pc:sldChg chg="addSp delSp modSp add mod">
        <pc:chgData name="Hrithik Chandra [Student-PECS]" userId="2731abff-1888-4545-9374-34aa9f89af3a" providerId="ADAL" clId="{1780A622-9EBB-4307-BA08-D238F183AEA8}" dt="2024-02-29T21:23:38.222" v="21191" actId="1076"/>
        <pc:sldMkLst>
          <pc:docMk/>
          <pc:sldMk cId="606868235" sldId="312"/>
        </pc:sldMkLst>
        <pc:spChg chg="mod">
          <ac:chgData name="Hrithik Chandra [Student-PECS]" userId="2731abff-1888-4545-9374-34aa9f89af3a" providerId="ADAL" clId="{1780A622-9EBB-4307-BA08-D238F183AEA8}" dt="2024-02-28T18:49:38.691" v="16734" actId="207"/>
          <ac:spMkLst>
            <pc:docMk/>
            <pc:sldMk cId="606868235" sldId="312"/>
            <ac:spMk id="2" creationId="{304707CC-A88A-B255-47DF-6ED57C6A6347}"/>
          </ac:spMkLst>
        </pc:spChg>
        <pc:spChg chg="mod">
          <ac:chgData name="Hrithik Chandra [Student-PECS]" userId="2731abff-1888-4545-9374-34aa9f89af3a" providerId="ADAL" clId="{1780A622-9EBB-4307-BA08-D238F183AEA8}" dt="2024-02-29T21:23:31.224" v="21190" actId="27636"/>
          <ac:spMkLst>
            <pc:docMk/>
            <pc:sldMk cId="606868235" sldId="312"/>
            <ac:spMk id="3" creationId="{4DDE6332-9BE7-0101-6EA8-75D249D239BF}"/>
          </ac:spMkLst>
        </pc:spChg>
        <pc:spChg chg="add mod">
          <ac:chgData name="Hrithik Chandra [Student-PECS]" userId="2731abff-1888-4545-9374-34aa9f89af3a" providerId="ADAL" clId="{1780A622-9EBB-4307-BA08-D238F183AEA8}" dt="2024-02-29T21:23:38.222" v="21191" actId="1076"/>
          <ac:spMkLst>
            <pc:docMk/>
            <pc:sldMk cId="606868235" sldId="312"/>
            <ac:spMk id="4" creationId="{8010BE5B-4959-8278-723A-7427C608C1F8}"/>
          </ac:spMkLst>
        </pc:spChg>
        <pc:spChg chg="add del mod">
          <ac:chgData name="Hrithik Chandra [Student-PECS]" userId="2731abff-1888-4545-9374-34aa9f89af3a" providerId="ADAL" clId="{1780A622-9EBB-4307-BA08-D238F183AEA8}" dt="2024-02-28T17:01:17.364" v="15768" actId="21"/>
          <ac:spMkLst>
            <pc:docMk/>
            <pc:sldMk cId="606868235" sldId="312"/>
            <ac:spMk id="5" creationId="{E691A410-13BF-57C6-865D-5B3B849947A4}"/>
          </ac:spMkLst>
        </pc:spChg>
        <pc:spChg chg="add del mod">
          <ac:chgData name="Hrithik Chandra [Student-PECS]" userId="2731abff-1888-4545-9374-34aa9f89af3a" providerId="ADAL" clId="{1780A622-9EBB-4307-BA08-D238F183AEA8}" dt="2024-02-28T18:49:02.357" v="16728" actId="21"/>
          <ac:spMkLst>
            <pc:docMk/>
            <pc:sldMk cId="606868235" sldId="312"/>
            <ac:spMk id="6" creationId="{175D8E02-37A7-00E8-1B38-5468A12BC3CE}"/>
          </ac:spMkLst>
        </pc:spChg>
        <pc:spChg chg="add del mod">
          <ac:chgData name="Hrithik Chandra [Student-PECS]" userId="2731abff-1888-4545-9374-34aa9f89af3a" providerId="ADAL" clId="{1780A622-9EBB-4307-BA08-D238F183AEA8}" dt="2024-02-28T19:56:14.772" v="17837" actId="21"/>
          <ac:spMkLst>
            <pc:docMk/>
            <pc:sldMk cId="606868235" sldId="312"/>
            <ac:spMk id="7" creationId="{69E3B1AD-55FA-3471-043C-954402E9CD08}"/>
          </ac:spMkLst>
        </pc:spChg>
        <pc:spChg chg="add del mod">
          <ac:chgData name="Hrithik Chandra [Student-PECS]" userId="2731abff-1888-4545-9374-34aa9f89af3a" providerId="ADAL" clId="{1780A622-9EBB-4307-BA08-D238F183AEA8}" dt="2024-02-28T17:00:59.021" v="15764" actId="478"/>
          <ac:spMkLst>
            <pc:docMk/>
            <pc:sldMk cId="606868235" sldId="312"/>
            <ac:spMk id="8" creationId="{80FF097F-075E-EFA4-F709-CB8FBD35B311}"/>
          </ac:spMkLst>
        </pc:spChg>
        <pc:spChg chg="add mod">
          <ac:chgData name="Hrithik Chandra [Student-PECS]" userId="2731abff-1888-4545-9374-34aa9f89af3a" providerId="ADAL" clId="{1780A622-9EBB-4307-BA08-D238F183AEA8}" dt="2024-02-29T21:23:38.222" v="21191" actId="1076"/>
          <ac:spMkLst>
            <pc:docMk/>
            <pc:sldMk cId="606868235" sldId="312"/>
            <ac:spMk id="9" creationId="{8B9D2853-4D62-4CF4-2169-46DE8246921B}"/>
          </ac:spMkLst>
        </pc:spChg>
      </pc:sldChg>
      <pc:sldChg chg="modSp add mod ord modNotesTx">
        <pc:chgData name="Hrithik Chandra [Student-PECS]" userId="2731abff-1888-4545-9374-34aa9f89af3a" providerId="ADAL" clId="{1780A622-9EBB-4307-BA08-D238F183AEA8}" dt="2024-02-29T23:01:50.709" v="22370" actId="255"/>
        <pc:sldMkLst>
          <pc:docMk/>
          <pc:sldMk cId="272475782" sldId="313"/>
        </pc:sldMkLst>
        <pc:spChg chg="mod">
          <ac:chgData name="Hrithik Chandra [Student-PECS]" userId="2731abff-1888-4545-9374-34aa9f89af3a" providerId="ADAL" clId="{1780A622-9EBB-4307-BA08-D238F183AEA8}" dt="2024-02-28T19:01:55.379" v="16976" actId="2711"/>
          <ac:spMkLst>
            <pc:docMk/>
            <pc:sldMk cId="272475782" sldId="313"/>
            <ac:spMk id="2" creationId="{CD659C31-BB92-3469-4908-EA41DAAF4277}"/>
          </ac:spMkLst>
        </pc:spChg>
        <pc:spChg chg="mod">
          <ac:chgData name="Hrithik Chandra [Student-PECS]" userId="2731abff-1888-4545-9374-34aa9f89af3a" providerId="ADAL" clId="{1780A622-9EBB-4307-BA08-D238F183AEA8}" dt="2024-02-28T16:50:28.644" v="15678" actId="1076"/>
          <ac:spMkLst>
            <pc:docMk/>
            <pc:sldMk cId="272475782" sldId="313"/>
            <ac:spMk id="27" creationId="{138BC191-03BF-241E-1ACC-D5FBA7A3F19B}"/>
          </ac:spMkLst>
        </pc:spChg>
        <pc:graphicFrameChg chg="mod">
          <ac:chgData name="Hrithik Chandra [Student-PECS]" userId="2731abff-1888-4545-9374-34aa9f89af3a" providerId="ADAL" clId="{1780A622-9EBB-4307-BA08-D238F183AEA8}" dt="2024-02-29T23:01:09.993" v="22362"/>
          <ac:graphicFrameMkLst>
            <pc:docMk/>
            <pc:sldMk cId="272475782" sldId="313"/>
            <ac:graphicFrameMk id="9" creationId="{FEA6BA92-6CE4-31D7-E58F-D758BA4650EA}"/>
          </ac:graphicFrameMkLst>
        </pc:graphicFrameChg>
        <pc:graphicFrameChg chg="mod">
          <ac:chgData name="Hrithik Chandra [Student-PECS]" userId="2731abff-1888-4545-9374-34aa9f89af3a" providerId="ADAL" clId="{1780A622-9EBB-4307-BA08-D238F183AEA8}" dt="2024-02-29T23:01:50.709" v="22370" actId="255"/>
          <ac:graphicFrameMkLst>
            <pc:docMk/>
            <pc:sldMk cId="272475782" sldId="313"/>
            <ac:graphicFrameMk id="10" creationId="{568E43A6-876A-0B57-65C0-1C2739C43409}"/>
          </ac:graphicFrameMkLst>
        </pc:graphicFrameChg>
        <pc:picChg chg="mod">
          <ac:chgData name="Hrithik Chandra [Student-PECS]" userId="2731abff-1888-4545-9374-34aa9f89af3a" providerId="ADAL" clId="{1780A622-9EBB-4307-BA08-D238F183AEA8}" dt="2024-02-28T16:50:34.572" v="15680" actId="1076"/>
          <ac:picMkLst>
            <pc:docMk/>
            <pc:sldMk cId="272475782" sldId="313"/>
            <ac:picMk id="22" creationId="{72A25CBB-B82D-C404-7B60-46E96AD28603}"/>
          </ac:picMkLst>
        </pc:picChg>
        <pc:picChg chg="mod">
          <ac:chgData name="Hrithik Chandra [Student-PECS]" userId="2731abff-1888-4545-9374-34aa9f89af3a" providerId="ADAL" clId="{1780A622-9EBB-4307-BA08-D238F183AEA8}" dt="2024-02-28T16:50:39.996" v="15682" actId="1076"/>
          <ac:picMkLst>
            <pc:docMk/>
            <pc:sldMk cId="272475782" sldId="313"/>
            <ac:picMk id="24" creationId="{A7051239-1C52-6BF4-5BFB-EDA47F4F2A72}"/>
          </ac:picMkLst>
        </pc:picChg>
        <pc:picChg chg="mod">
          <ac:chgData name="Hrithik Chandra [Student-PECS]" userId="2731abff-1888-4545-9374-34aa9f89af3a" providerId="ADAL" clId="{1780A622-9EBB-4307-BA08-D238F183AEA8}" dt="2024-02-28T16:50:36.920" v="15681" actId="1076"/>
          <ac:picMkLst>
            <pc:docMk/>
            <pc:sldMk cId="272475782" sldId="313"/>
            <ac:picMk id="26" creationId="{82F3EA28-FA97-9B8C-C676-049B65E8559A}"/>
          </ac:picMkLst>
        </pc:picChg>
      </pc:sldChg>
      <pc:sldChg chg="modSp add mod setBg">
        <pc:chgData name="Hrithik Chandra [Student-PECS]" userId="2731abff-1888-4545-9374-34aa9f89af3a" providerId="ADAL" clId="{1780A622-9EBB-4307-BA08-D238F183AEA8}" dt="2024-02-29T22:52:33.862" v="22251"/>
        <pc:sldMkLst>
          <pc:docMk/>
          <pc:sldMk cId="1753548147" sldId="314"/>
        </pc:sldMkLst>
        <pc:spChg chg="mod">
          <ac:chgData name="Hrithik Chandra [Student-PECS]" userId="2731abff-1888-4545-9374-34aa9f89af3a" providerId="ADAL" clId="{1780A622-9EBB-4307-BA08-D238F183AEA8}" dt="2024-02-29T22:52:11.032" v="22247" actId="113"/>
          <ac:spMkLst>
            <pc:docMk/>
            <pc:sldMk cId="1753548147" sldId="314"/>
            <ac:spMk id="2" creationId="{F9ADCC57-8F83-982F-1948-DC9DD7538F06}"/>
          </ac:spMkLst>
        </pc:spChg>
        <pc:spChg chg="mod">
          <ac:chgData name="Hrithik Chandra [Student-PECS]" userId="2731abff-1888-4545-9374-34aa9f89af3a" providerId="ADAL" clId="{1780A622-9EBB-4307-BA08-D238F183AEA8}" dt="2024-02-29T22:51:53.560" v="22241" actId="255"/>
          <ac:spMkLst>
            <pc:docMk/>
            <pc:sldMk cId="1753548147" sldId="314"/>
            <ac:spMk id="4" creationId="{AA3E90F5-0016-B0A2-0A6D-32ABFCE631A8}"/>
          </ac:spMkLst>
        </pc:spChg>
      </pc:sldChg>
      <pc:sldChg chg="add del">
        <pc:chgData name="Hrithik Chandra [Student-PECS]" userId="2731abff-1888-4545-9374-34aa9f89af3a" providerId="ADAL" clId="{1780A622-9EBB-4307-BA08-D238F183AEA8}" dt="2024-02-28T17:09:54.287" v="15807" actId="2696"/>
        <pc:sldMkLst>
          <pc:docMk/>
          <pc:sldMk cId="3630742683" sldId="314"/>
        </pc:sldMkLst>
      </pc:sldChg>
      <pc:sldChg chg="addSp delSp modSp add del mod">
        <pc:chgData name="Hrithik Chandra [Student-PECS]" userId="2731abff-1888-4545-9374-34aa9f89af3a" providerId="ADAL" clId="{1780A622-9EBB-4307-BA08-D238F183AEA8}" dt="2024-02-28T17:24:25.249" v="16064" actId="47"/>
        <pc:sldMkLst>
          <pc:docMk/>
          <pc:sldMk cId="1172723509" sldId="315"/>
        </pc:sldMkLst>
        <pc:spChg chg="del">
          <ac:chgData name="Hrithik Chandra [Student-PECS]" userId="2731abff-1888-4545-9374-34aa9f89af3a" providerId="ADAL" clId="{1780A622-9EBB-4307-BA08-D238F183AEA8}" dt="2024-02-28T17:19:32.877" v="15987" actId="478"/>
          <ac:spMkLst>
            <pc:docMk/>
            <pc:sldMk cId="1172723509" sldId="315"/>
            <ac:spMk id="3" creationId="{EB265F5C-1A4F-D035-213A-94092A2C64F4}"/>
          </ac:spMkLst>
        </pc:spChg>
        <pc:spChg chg="add mod">
          <ac:chgData name="Hrithik Chandra [Student-PECS]" userId="2731abff-1888-4545-9374-34aa9f89af3a" providerId="ADAL" clId="{1780A622-9EBB-4307-BA08-D238F183AEA8}" dt="2024-02-28T17:19:32.877" v="15987" actId="478"/>
          <ac:spMkLst>
            <pc:docMk/>
            <pc:sldMk cId="1172723509" sldId="315"/>
            <ac:spMk id="4" creationId="{1CD7FBBD-1211-BF18-4750-648425E2C153}"/>
          </ac:spMkLst>
        </pc:spChg>
      </pc:sldChg>
      <pc:sldChg chg="delSp modSp mod setBg">
        <pc:chgData name="Hrithik Chandra [Student-PECS]" userId="2731abff-1888-4545-9374-34aa9f89af3a" providerId="ADAL" clId="{1780A622-9EBB-4307-BA08-D238F183AEA8}" dt="2024-02-29T22:53:59.598" v="22280" actId="2711"/>
        <pc:sldMkLst>
          <pc:docMk/>
          <pc:sldMk cId="3195817625" sldId="315"/>
        </pc:sldMkLst>
        <pc:spChg chg="mod">
          <ac:chgData name="Hrithik Chandra [Student-PECS]" userId="2731abff-1888-4545-9374-34aa9f89af3a" providerId="ADAL" clId="{1780A622-9EBB-4307-BA08-D238F183AEA8}" dt="2024-02-29T22:53:59.598" v="22280" actId="2711"/>
          <ac:spMkLst>
            <pc:docMk/>
            <pc:sldMk cId="3195817625" sldId="315"/>
            <ac:spMk id="2" creationId="{D3DD6123-7B9C-11CF-55E7-3FAF8333DC21}"/>
          </ac:spMkLst>
        </pc:spChg>
        <pc:spChg chg="del">
          <ac:chgData name="Hrithik Chandra [Student-PECS]" userId="2731abff-1888-4545-9374-34aa9f89af3a" providerId="ADAL" clId="{1780A622-9EBB-4307-BA08-D238F183AEA8}" dt="2024-02-28T20:44:00.950" v="18633" actId="478"/>
          <ac:spMkLst>
            <pc:docMk/>
            <pc:sldMk cId="3195817625" sldId="315"/>
            <ac:spMk id="54" creationId="{8838C983-8752-702D-9A57-44ABF03FEC47}"/>
          </ac:spMkLst>
        </pc:spChg>
        <pc:picChg chg="mod">
          <ac:chgData name="Hrithik Chandra [Student-PECS]" userId="2731abff-1888-4545-9374-34aa9f89af3a" providerId="ADAL" clId="{1780A622-9EBB-4307-BA08-D238F183AEA8}" dt="2024-02-28T20:44:21.815" v="18646" actId="1076"/>
          <ac:picMkLst>
            <pc:docMk/>
            <pc:sldMk cId="3195817625" sldId="315"/>
            <ac:picMk id="4" creationId="{F4B95840-AFAE-7C07-0BE4-94DCAFA2BB04}"/>
          </ac:picMkLst>
        </pc:picChg>
        <pc:picChg chg="mod">
          <ac:chgData name="Hrithik Chandra [Student-PECS]" userId="2731abff-1888-4545-9374-34aa9f89af3a" providerId="ADAL" clId="{1780A622-9EBB-4307-BA08-D238F183AEA8}" dt="2024-02-28T20:44:19.153" v="18645" actId="1076"/>
          <ac:picMkLst>
            <pc:docMk/>
            <pc:sldMk cId="3195817625" sldId="315"/>
            <ac:picMk id="5" creationId="{7C54278A-2466-4CC1-2A57-6F3E219EB3A0}"/>
          </ac:picMkLst>
        </pc:picChg>
      </pc:sldChg>
      <pc:sldChg chg="addSp delSp modSp new mod">
        <pc:chgData name="Hrithik Chandra [Student-PECS]" userId="2731abff-1888-4545-9374-34aa9f89af3a" providerId="ADAL" clId="{1780A622-9EBB-4307-BA08-D238F183AEA8}" dt="2024-02-29T22:46:22.620" v="22151" actId="207"/>
        <pc:sldMkLst>
          <pc:docMk/>
          <pc:sldMk cId="1276742765" sldId="316"/>
        </pc:sldMkLst>
        <pc:spChg chg="del">
          <ac:chgData name="Hrithik Chandra [Student-PECS]" userId="2731abff-1888-4545-9374-34aa9f89af3a" providerId="ADAL" clId="{1780A622-9EBB-4307-BA08-D238F183AEA8}" dt="2024-02-28T19:03:40.840" v="16985"/>
          <ac:spMkLst>
            <pc:docMk/>
            <pc:sldMk cId="1276742765" sldId="316"/>
            <ac:spMk id="2" creationId="{8057A9C4-368C-876E-B928-B449F7341203}"/>
          </ac:spMkLst>
        </pc:spChg>
        <pc:spChg chg="mod">
          <ac:chgData name="Hrithik Chandra [Student-PECS]" userId="2731abff-1888-4545-9374-34aa9f89af3a" providerId="ADAL" clId="{1780A622-9EBB-4307-BA08-D238F183AEA8}" dt="2024-02-29T22:46:22.620" v="22151" actId="207"/>
          <ac:spMkLst>
            <pc:docMk/>
            <pc:sldMk cId="1276742765" sldId="316"/>
            <ac:spMk id="3" creationId="{4D806FDA-6A8F-798E-6B41-8436C9D512DF}"/>
          </ac:spMkLst>
        </pc:spChg>
        <pc:spChg chg="add mod">
          <ac:chgData name="Hrithik Chandra [Student-PECS]" userId="2731abff-1888-4545-9374-34aa9f89af3a" providerId="ADAL" clId="{1780A622-9EBB-4307-BA08-D238F183AEA8}" dt="2024-02-29T22:32:52.552" v="21906" actId="2711"/>
          <ac:spMkLst>
            <pc:docMk/>
            <pc:sldMk cId="1276742765" sldId="316"/>
            <ac:spMk id="4" creationId="{5C78BD85-0E71-7362-48E4-915CBAE44B4C}"/>
          </ac:spMkLst>
        </pc:spChg>
      </pc:sldChg>
      <pc:sldChg chg="addSp delSp modSp del mod">
        <pc:chgData name="Hrithik Chandra [Student-PECS]" userId="2731abff-1888-4545-9374-34aa9f89af3a" providerId="ADAL" clId="{1780A622-9EBB-4307-BA08-D238F183AEA8}" dt="2024-02-29T17:18:40.497" v="18981" actId="47"/>
        <pc:sldMkLst>
          <pc:docMk/>
          <pc:sldMk cId="1583364781" sldId="317"/>
        </pc:sldMkLst>
        <pc:spChg chg="mod">
          <ac:chgData name="Hrithik Chandra [Student-PECS]" userId="2731abff-1888-4545-9374-34aa9f89af3a" providerId="ADAL" clId="{1780A622-9EBB-4307-BA08-D238F183AEA8}" dt="2024-02-28T20:30:44.314" v="18589" actId="20577"/>
          <ac:spMkLst>
            <pc:docMk/>
            <pc:sldMk cId="1583364781" sldId="317"/>
            <ac:spMk id="2" creationId="{6E750D01-DC87-BDB0-28F0-3DCEAE2C0718}"/>
          </ac:spMkLst>
        </pc:spChg>
        <pc:spChg chg="del">
          <ac:chgData name="Hrithik Chandra [Student-PECS]" userId="2731abff-1888-4545-9374-34aa9f89af3a" providerId="ADAL" clId="{1780A622-9EBB-4307-BA08-D238F183AEA8}" dt="2024-02-28T20:10:20.799" v="17892" actId="3680"/>
          <ac:spMkLst>
            <pc:docMk/>
            <pc:sldMk cId="1583364781" sldId="317"/>
            <ac:spMk id="3" creationId="{D0EA1BCC-BBA6-5D76-CC70-23293FD7052E}"/>
          </ac:spMkLst>
        </pc:spChg>
        <pc:graphicFrameChg chg="add mod ord modGraphic">
          <ac:chgData name="Hrithik Chandra [Student-PECS]" userId="2731abff-1888-4545-9374-34aa9f89af3a" providerId="ADAL" clId="{1780A622-9EBB-4307-BA08-D238F183AEA8}" dt="2024-02-28T20:10:50.418" v="17898" actId="255"/>
          <ac:graphicFrameMkLst>
            <pc:docMk/>
            <pc:sldMk cId="1583364781" sldId="317"/>
            <ac:graphicFrameMk id="4" creationId="{58A74B0D-5785-1DEC-D2D9-73CA6A820898}"/>
          </ac:graphicFrameMkLst>
        </pc:graphicFrameChg>
      </pc:sldChg>
      <pc:sldChg chg="modSp mod">
        <pc:chgData name="Hrithik Chandra [Student-PECS]" userId="2731abff-1888-4545-9374-34aa9f89af3a" providerId="ADAL" clId="{1780A622-9EBB-4307-BA08-D238F183AEA8}" dt="2024-02-29T22:56:49.668" v="22332" actId="20577"/>
        <pc:sldMkLst>
          <pc:docMk/>
          <pc:sldMk cId="2699494804" sldId="318"/>
        </pc:sldMkLst>
        <pc:spChg chg="mod">
          <ac:chgData name="Hrithik Chandra [Student-PECS]" userId="2731abff-1888-4545-9374-34aa9f89af3a" providerId="ADAL" clId="{1780A622-9EBB-4307-BA08-D238F183AEA8}" dt="2024-02-29T22:49:16.663" v="22180" actId="207"/>
          <ac:spMkLst>
            <pc:docMk/>
            <pc:sldMk cId="2699494804" sldId="318"/>
            <ac:spMk id="2" creationId="{DAA9754D-C207-B0C7-75AF-56D38354A63E}"/>
          </ac:spMkLst>
        </pc:spChg>
        <pc:graphicFrameChg chg="mod modGraphic">
          <ac:chgData name="Hrithik Chandra [Student-PECS]" userId="2731abff-1888-4545-9374-34aa9f89af3a" providerId="ADAL" clId="{1780A622-9EBB-4307-BA08-D238F183AEA8}" dt="2024-02-29T22:56:49.668" v="22332" actId="20577"/>
          <ac:graphicFrameMkLst>
            <pc:docMk/>
            <pc:sldMk cId="2699494804" sldId="318"/>
            <ac:graphicFrameMk id="4" creationId="{A6A2C4A2-2ECA-AAA0-4FAB-E17A5843BBEE}"/>
          </ac:graphicFrameMkLst>
        </pc:graphicFrameChg>
      </pc:sldChg>
      <pc:sldChg chg="addSp delSp modSp new mod ord">
        <pc:chgData name="Hrithik Chandra [Student-PECS]" userId="2731abff-1888-4545-9374-34aa9f89af3a" providerId="ADAL" clId="{1780A622-9EBB-4307-BA08-D238F183AEA8}" dt="2024-02-29T21:23:06.077" v="21187" actId="1076"/>
        <pc:sldMkLst>
          <pc:docMk/>
          <pc:sldMk cId="1564618453" sldId="319"/>
        </pc:sldMkLst>
        <pc:spChg chg="mod">
          <ac:chgData name="Hrithik Chandra [Student-PECS]" userId="2731abff-1888-4545-9374-34aa9f89af3a" providerId="ADAL" clId="{1780A622-9EBB-4307-BA08-D238F183AEA8}" dt="2024-02-29T21:22:53.681" v="21186" actId="1076"/>
          <ac:spMkLst>
            <pc:docMk/>
            <pc:sldMk cId="1564618453" sldId="319"/>
            <ac:spMk id="2" creationId="{463F0340-09E4-FBF0-F09B-D1F3750E922E}"/>
          </ac:spMkLst>
        </pc:spChg>
        <pc:spChg chg="del">
          <ac:chgData name="Hrithik Chandra [Student-PECS]" userId="2731abff-1888-4545-9374-34aa9f89af3a" providerId="ADAL" clId="{1780A622-9EBB-4307-BA08-D238F183AEA8}" dt="2024-02-28T21:26:17.309" v="18869" actId="3680"/>
          <ac:spMkLst>
            <pc:docMk/>
            <pc:sldMk cId="1564618453" sldId="319"/>
            <ac:spMk id="3" creationId="{3F8FEAC8-59F1-DD73-D41D-158BB056E884}"/>
          </ac:spMkLst>
        </pc:spChg>
        <pc:spChg chg="add mod">
          <ac:chgData name="Hrithik Chandra [Student-PECS]" userId="2731abff-1888-4545-9374-34aa9f89af3a" providerId="ADAL" clId="{1780A622-9EBB-4307-BA08-D238F183AEA8}" dt="2024-02-29T21:23:06.077" v="21187" actId="1076"/>
          <ac:spMkLst>
            <pc:docMk/>
            <pc:sldMk cId="1564618453" sldId="319"/>
            <ac:spMk id="3" creationId="{C69DA35D-DF9F-6989-1CDC-F9DE4A607BCA}"/>
          </ac:spMkLst>
        </pc:spChg>
        <pc:spChg chg="add mod">
          <ac:chgData name="Hrithik Chandra [Student-PECS]" userId="2731abff-1888-4545-9374-34aa9f89af3a" providerId="ADAL" clId="{1780A622-9EBB-4307-BA08-D238F183AEA8}" dt="2024-02-29T21:23:06.077" v="21187" actId="1076"/>
          <ac:spMkLst>
            <pc:docMk/>
            <pc:sldMk cId="1564618453" sldId="319"/>
            <ac:spMk id="5" creationId="{F89E254D-AD5B-1A02-8139-C9ED13F73066}"/>
          </ac:spMkLst>
        </pc:spChg>
        <pc:graphicFrameChg chg="add mod ord modGraphic">
          <ac:chgData name="Hrithik Chandra [Student-PECS]" userId="2731abff-1888-4545-9374-34aa9f89af3a" providerId="ADAL" clId="{1780A622-9EBB-4307-BA08-D238F183AEA8}" dt="2024-02-28T21:27:08.376" v="18876" actId="14100"/>
          <ac:graphicFrameMkLst>
            <pc:docMk/>
            <pc:sldMk cId="1564618453" sldId="319"/>
            <ac:graphicFrameMk id="4" creationId="{C87075DC-CB03-2938-F733-D73FEDC15006}"/>
          </ac:graphicFrameMkLst>
        </pc:graphicFrameChg>
      </pc:sldChg>
      <pc:sldChg chg="addSp delSp modSp add mod">
        <pc:chgData name="Hrithik Chandra [Student-PECS]" userId="2731abff-1888-4545-9374-34aa9f89af3a" providerId="ADAL" clId="{1780A622-9EBB-4307-BA08-D238F183AEA8}" dt="2024-02-29T21:18:43.793" v="21102" actId="14100"/>
        <pc:sldMkLst>
          <pc:docMk/>
          <pc:sldMk cId="25858590" sldId="320"/>
        </pc:sldMkLst>
        <pc:spChg chg="mod">
          <ac:chgData name="Hrithik Chandra [Student-PECS]" userId="2731abff-1888-4545-9374-34aa9f89af3a" providerId="ADAL" clId="{1780A622-9EBB-4307-BA08-D238F183AEA8}" dt="2024-02-28T21:33:28.645" v="18945" actId="122"/>
          <ac:spMkLst>
            <pc:docMk/>
            <pc:sldMk cId="25858590" sldId="320"/>
            <ac:spMk id="2" creationId="{463F0340-09E4-FBF0-F09B-D1F3750E922E}"/>
          </ac:spMkLst>
        </pc:spChg>
        <pc:spChg chg="add del mod">
          <ac:chgData name="Hrithik Chandra [Student-PECS]" userId="2731abff-1888-4545-9374-34aa9f89af3a" providerId="ADAL" clId="{1780A622-9EBB-4307-BA08-D238F183AEA8}" dt="2024-02-28T21:30:09.963" v="18917" actId="3680"/>
          <ac:spMkLst>
            <pc:docMk/>
            <pc:sldMk cId="25858590" sldId="320"/>
            <ac:spMk id="5" creationId="{769F07ED-11F3-EE22-2823-3051AE9344C4}"/>
          </ac:spMkLst>
        </pc:spChg>
        <pc:graphicFrameChg chg="del">
          <ac:chgData name="Hrithik Chandra [Student-PECS]" userId="2731abff-1888-4545-9374-34aa9f89af3a" providerId="ADAL" clId="{1780A622-9EBB-4307-BA08-D238F183AEA8}" dt="2024-02-28T21:27:30.907" v="18878" actId="478"/>
          <ac:graphicFrameMkLst>
            <pc:docMk/>
            <pc:sldMk cId="25858590" sldId="320"/>
            <ac:graphicFrameMk id="4" creationId="{C87075DC-CB03-2938-F733-D73FEDC15006}"/>
          </ac:graphicFrameMkLst>
        </pc:graphicFrameChg>
        <pc:graphicFrameChg chg="add del mod ord modGraphic">
          <ac:chgData name="Hrithik Chandra [Student-PECS]" userId="2731abff-1888-4545-9374-34aa9f89af3a" providerId="ADAL" clId="{1780A622-9EBB-4307-BA08-D238F183AEA8}" dt="2024-02-28T21:30:05.696" v="18916" actId="3680"/>
          <ac:graphicFrameMkLst>
            <pc:docMk/>
            <pc:sldMk cId="25858590" sldId="320"/>
            <ac:graphicFrameMk id="6" creationId="{999952E8-C9ED-438C-B743-53AC69858819}"/>
          </ac:graphicFrameMkLst>
        </pc:graphicFrameChg>
        <pc:graphicFrameChg chg="add mod ord modGraphic">
          <ac:chgData name="Hrithik Chandra [Student-PECS]" userId="2731abff-1888-4545-9374-34aa9f89af3a" providerId="ADAL" clId="{1780A622-9EBB-4307-BA08-D238F183AEA8}" dt="2024-02-29T21:18:43.793" v="21102" actId="14100"/>
          <ac:graphicFrameMkLst>
            <pc:docMk/>
            <pc:sldMk cId="25858590" sldId="320"/>
            <ac:graphicFrameMk id="7" creationId="{3F36997D-D383-9496-ACC4-A3CCD08FC1B0}"/>
          </ac:graphicFrameMkLst>
        </pc:graphicFrameChg>
      </pc:sldChg>
      <pc:sldChg chg="addSp delSp modSp new mod">
        <pc:chgData name="Hrithik Chandra [Student-PECS]" userId="2731abff-1888-4545-9374-34aa9f89af3a" providerId="ADAL" clId="{1780A622-9EBB-4307-BA08-D238F183AEA8}" dt="2024-02-29T22:57:15.930" v="22334" actId="1076"/>
        <pc:sldMkLst>
          <pc:docMk/>
          <pc:sldMk cId="3783148668" sldId="321"/>
        </pc:sldMkLst>
        <pc:spChg chg="mod">
          <ac:chgData name="Hrithik Chandra [Student-PECS]" userId="2731abff-1888-4545-9374-34aa9f89af3a" providerId="ADAL" clId="{1780A622-9EBB-4307-BA08-D238F183AEA8}" dt="2024-02-29T22:34:58.761" v="21927" actId="207"/>
          <ac:spMkLst>
            <pc:docMk/>
            <pc:sldMk cId="3783148668" sldId="321"/>
            <ac:spMk id="2" creationId="{C73D88B1-DEB3-4107-B66A-72D08E28D989}"/>
          </ac:spMkLst>
        </pc:spChg>
        <pc:picChg chg="add mod modCrop">
          <ac:chgData name="Hrithik Chandra [Student-PECS]" userId="2731abff-1888-4545-9374-34aa9f89af3a" providerId="ADAL" clId="{1780A622-9EBB-4307-BA08-D238F183AEA8}" dt="2024-02-29T22:45:25.978" v="22145" actId="1076"/>
          <ac:picMkLst>
            <pc:docMk/>
            <pc:sldMk cId="3783148668" sldId="321"/>
            <ac:picMk id="4" creationId="{B2184710-C381-507A-CB8D-3F8C0ABE0DD1}"/>
          </ac:picMkLst>
        </pc:picChg>
        <pc:picChg chg="add mod">
          <ac:chgData name="Hrithik Chandra [Student-PECS]" userId="2731abff-1888-4545-9374-34aa9f89af3a" providerId="ADAL" clId="{1780A622-9EBB-4307-BA08-D238F183AEA8}" dt="2024-02-29T22:57:15.930" v="22334" actId="1076"/>
          <ac:picMkLst>
            <pc:docMk/>
            <pc:sldMk cId="3783148668" sldId="321"/>
            <ac:picMk id="5" creationId="{DFC5D0FD-A021-10C6-5321-1CC2340932FC}"/>
          </ac:picMkLst>
        </pc:picChg>
        <pc:picChg chg="add mod modCrop">
          <ac:chgData name="Hrithik Chandra [Student-PECS]" userId="2731abff-1888-4545-9374-34aa9f89af3a" providerId="ADAL" clId="{1780A622-9EBB-4307-BA08-D238F183AEA8}" dt="2024-02-29T22:45:24.701" v="22144" actId="1076"/>
          <ac:picMkLst>
            <pc:docMk/>
            <pc:sldMk cId="3783148668" sldId="321"/>
            <ac:picMk id="6" creationId="{2835B3BD-43F4-BF62-699A-EC5C8CD34B6C}"/>
          </ac:picMkLst>
        </pc:picChg>
        <pc:picChg chg="add del mod">
          <ac:chgData name="Hrithik Chandra [Student-PECS]" userId="2731abff-1888-4545-9374-34aa9f89af3a" providerId="ADAL" clId="{1780A622-9EBB-4307-BA08-D238F183AEA8}" dt="2024-02-29T22:35:26.318" v="21928" actId="478"/>
          <ac:picMkLst>
            <pc:docMk/>
            <pc:sldMk cId="3783148668" sldId="321"/>
            <ac:picMk id="8" creationId="{2D2F703B-187E-952C-47B1-B5FE2F8AF55E}"/>
          </ac:picMkLst>
        </pc:picChg>
        <pc:picChg chg="add mod modCrop">
          <ac:chgData name="Hrithik Chandra [Student-PECS]" userId="2731abff-1888-4545-9374-34aa9f89af3a" providerId="ADAL" clId="{1780A622-9EBB-4307-BA08-D238F183AEA8}" dt="2024-02-29T22:45:30.645" v="22147" actId="1076"/>
          <ac:picMkLst>
            <pc:docMk/>
            <pc:sldMk cId="3783148668" sldId="321"/>
            <ac:picMk id="10" creationId="{CBCEBDB6-A7DB-1A43-2A30-E81DF45CA0BB}"/>
          </ac:picMkLst>
        </pc:picChg>
        <pc:picChg chg="add mod modCrop">
          <ac:chgData name="Hrithik Chandra [Student-PECS]" userId="2731abff-1888-4545-9374-34aa9f89af3a" providerId="ADAL" clId="{1780A622-9EBB-4307-BA08-D238F183AEA8}" dt="2024-02-29T22:45:36.764" v="22149" actId="1076"/>
          <ac:picMkLst>
            <pc:docMk/>
            <pc:sldMk cId="3783148668" sldId="321"/>
            <ac:picMk id="12" creationId="{F760E9C5-BFCA-5431-3386-CF65269F0F41}"/>
          </ac:picMkLst>
        </pc:picChg>
      </pc:sldChg>
      <pc:sldChg chg="addSp delSp modSp mod setBg modNotesTx">
        <pc:chgData name="Hrithik Chandra [Student-PECS]" userId="2731abff-1888-4545-9374-34aa9f89af3a" providerId="ADAL" clId="{1780A622-9EBB-4307-BA08-D238F183AEA8}" dt="2024-02-29T22:51:19.159" v="22234" actId="14100"/>
        <pc:sldMkLst>
          <pc:docMk/>
          <pc:sldMk cId="3308194750" sldId="322"/>
        </pc:sldMkLst>
        <pc:spChg chg="mod">
          <ac:chgData name="Hrithik Chandra [Student-PECS]" userId="2731abff-1888-4545-9374-34aa9f89af3a" providerId="ADAL" clId="{1780A622-9EBB-4307-BA08-D238F183AEA8}" dt="2024-02-29T22:51:19.159" v="22234" actId="14100"/>
          <ac:spMkLst>
            <pc:docMk/>
            <pc:sldMk cId="3308194750" sldId="322"/>
            <ac:spMk id="2" creationId="{08C5BB2D-9EA4-FEC7-370B-EBCC6A5BA393}"/>
          </ac:spMkLst>
        </pc:spChg>
        <pc:spChg chg="del mod">
          <ac:chgData name="Hrithik Chandra [Student-PECS]" userId="2731abff-1888-4545-9374-34aa9f89af3a" providerId="ADAL" clId="{1780A622-9EBB-4307-BA08-D238F183AEA8}" dt="2024-02-29T20:54:24.471" v="20638" actId="478"/>
          <ac:spMkLst>
            <pc:docMk/>
            <pc:sldMk cId="3308194750" sldId="322"/>
            <ac:spMk id="3" creationId="{9C206000-EDCF-E1C5-9474-FD5FB4178947}"/>
          </ac:spMkLst>
        </pc:spChg>
        <pc:spChg chg="add mod">
          <ac:chgData name="Hrithik Chandra [Student-PECS]" userId="2731abff-1888-4545-9374-34aa9f89af3a" providerId="ADAL" clId="{1780A622-9EBB-4307-BA08-D238F183AEA8}" dt="2024-02-29T22:51:10.621" v="22232" actId="1076"/>
          <ac:spMkLst>
            <pc:docMk/>
            <pc:sldMk cId="3308194750" sldId="322"/>
            <ac:spMk id="4" creationId="{107468BA-E55D-157B-3B04-8AB671E283CF}"/>
          </ac:spMkLst>
        </pc:spChg>
        <pc:spChg chg="add mod">
          <ac:chgData name="Hrithik Chandra [Student-PECS]" userId="2731abff-1888-4545-9374-34aa9f89af3a" providerId="ADAL" clId="{1780A622-9EBB-4307-BA08-D238F183AEA8}" dt="2024-02-29T22:51:02.324" v="22230" actId="1076"/>
          <ac:spMkLst>
            <pc:docMk/>
            <pc:sldMk cId="3308194750" sldId="322"/>
            <ac:spMk id="5" creationId="{DEAFD226-906D-D95A-7E75-8221169B2886}"/>
          </ac:spMkLst>
        </pc:spChg>
        <pc:spChg chg="add mod">
          <ac:chgData name="Hrithik Chandra [Student-PECS]" userId="2731abff-1888-4545-9374-34aa9f89af3a" providerId="ADAL" clId="{1780A622-9EBB-4307-BA08-D238F183AEA8}" dt="2024-02-29T22:51:02.324" v="22230" actId="1076"/>
          <ac:spMkLst>
            <pc:docMk/>
            <pc:sldMk cId="3308194750" sldId="322"/>
            <ac:spMk id="6" creationId="{A24681CB-871A-77E3-1AC7-709C7C170184}"/>
          </ac:spMkLst>
        </pc:spChg>
        <pc:spChg chg="add del mod ord">
          <ac:chgData name="Hrithik Chandra [Student-PECS]" userId="2731abff-1888-4545-9374-34aa9f89af3a" providerId="ADAL" clId="{1780A622-9EBB-4307-BA08-D238F183AEA8}" dt="2024-02-29T21:01:14.225" v="20770" actId="478"/>
          <ac:spMkLst>
            <pc:docMk/>
            <pc:sldMk cId="3308194750" sldId="322"/>
            <ac:spMk id="7" creationId="{95346F9E-9A8D-DDB7-B183-145A54F23525}"/>
          </ac:spMkLst>
        </pc:spChg>
        <pc:spChg chg="add del mod ord">
          <ac:chgData name="Hrithik Chandra [Student-PECS]" userId="2731abff-1888-4545-9374-34aa9f89af3a" providerId="ADAL" clId="{1780A622-9EBB-4307-BA08-D238F183AEA8}" dt="2024-02-29T21:02:40.709" v="20780" actId="478"/>
          <ac:spMkLst>
            <pc:docMk/>
            <pc:sldMk cId="3308194750" sldId="322"/>
            <ac:spMk id="8" creationId="{C92EA344-7632-2C48-66C9-D022292E6655}"/>
          </ac:spMkLst>
        </pc:spChg>
        <pc:spChg chg="add del mod ord">
          <ac:chgData name="Hrithik Chandra [Student-PECS]" userId="2731abff-1888-4545-9374-34aa9f89af3a" providerId="ADAL" clId="{1780A622-9EBB-4307-BA08-D238F183AEA8}" dt="2024-02-29T21:03:00.837" v="20785" actId="478"/>
          <ac:spMkLst>
            <pc:docMk/>
            <pc:sldMk cId="3308194750" sldId="322"/>
            <ac:spMk id="9" creationId="{949CDEFA-C00F-C4C3-6F1D-045D66FBF330}"/>
          </ac:spMkLst>
        </pc:spChg>
        <pc:spChg chg="add mod ord">
          <ac:chgData name="Hrithik Chandra [Student-PECS]" userId="2731abff-1888-4545-9374-34aa9f89af3a" providerId="ADAL" clId="{1780A622-9EBB-4307-BA08-D238F183AEA8}" dt="2024-02-29T22:51:10.621" v="22232" actId="1076"/>
          <ac:spMkLst>
            <pc:docMk/>
            <pc:sldMk cId="3308194750" sldId="322"/>
            <ac:spMk id="18" creationId="{7644046B-21FA-CD82-A39E-BDA031D2F1BF}"/>
          </ac:spMkLst>
        </pc:spChg>
        <pc:spChg chg="add mod ord">
          <ac:chgData name="Hrithik Chandra [Student-PECS]" userId="2731abff-1888-4545-9374-34aa9f89af3a" providerId="ADAL" clId="{1780A622-9EBB-4307-BA08-D238F183AEA8}" dt="2024-02-29T22:51:02.324" v="22230" actId="1076"/>
          <ac:spMkLst>
            <pc:docMk/>
            <pc:sldMk cId="3308194750" sldId="322"/>
            <ac:spMk id="19" creationId="{ACBAEE93-2978-4D0A-8E73-CC8B4F88AB8A}"/>
          </ac:spMkLst>
        </pc:spChg>
        <pc:spChg chg="add mod ord">
          <ac:chgData name="Hrithik Chandra [Student-PECS]" userId="2731abff-1888-4545-9374-34aa9f89af3a" providerId="ADAL" clId="{1780A622-9EBB-4307-BA08-D238F183AEA8}" dt="2024-02-29T22:51:02.324" v="22230" actId="1076"/>
          <ac:spMkLst>
            <pc:docMk/>
            <pc:sldMk cId="3308194750" sldId="322"/>
            <ac:spMk id="20" creationId="{733F901E-336F-6641-7877-DEE87DABBD02}"/>
          </ac:spMkLst>
        </pc:spChg>
        <pc:picChg chg="add mod">
          <ac:chgData name="Hrithik Chandra [Student-PECS]" userId="2731abff-1888-4545-9374-34aa9f89af3a" providerId="ADAL" clId="{1780A622-9EBB-4307-BA08-D238F183AEA8}" dt="2024-02-29T22:51:10.621" v="22232" actId="1076"/>
          <ac:picMkLst>
            <pc:docMk/>
            <pc:sldMk cId="3308194750" sldId="322"/>
            <ac:picMk id="11" creationId="{CA89D545-365E-8472-B51E-0270953C3C7C}"/>
          </ac:picMkLst>
        </pc:picChg>
        <pc:picChg chg="add mod">
          <ac:chgData name="Hrithik Chandra [Student-PECS]" userId="2731abff-1888-4545-9374-34aa9f89af3a" providerId="ADAL" clId="{1780A622-9EBB-4307-BA08-D238F183AEA8}" dt="2024-02-29T22:51:10.621" v="22232" actId="1076"/>
          <ac:picMkLst>
            <pc:docMk/>
            <pc:sldMk cId="3308194750" sldId="322"/>
            <ac:picMk id="13" creationId="{BAAAB8D6-11FC-AA67-26C8-1F26CB1A4296}"/>
          </ac:picMkLst>
        </pc:picChg>
        <pc:picChg chg="add mod">
          <ac:chgData name="Hrithik Chandra [Student-PECS]" userId="2731abff-1888-4545-9374-34aa9f89af3a" providerId="ADAL" clId="{1780A622-9EBB-4307-BA08-D238F183AEA8}" dt="2024-02-29T22:51:02.324" v="22230" actId="1076"/>
          <ac:picMkLst>
            <pc:docMk/>
            <pc:sldMk cId="3308194750" sldId="322"/>
            <ac:picMk id="15" creationId="{D9D7F160-BDE6-14DC-3E4B-562F876473CF}"/>
          </ac:picMkLst>
        </pc:picChg>
        <pc:picChg chg="add mod">
          <ac:chgData name="Hrithik Chandra [Student-PECS]" userId="2731abff-1888-4545-9374-34aa9f89af3a" providerId="ADAL" clId="{1780A622-9EBB-4307-BA08-D238F183AEA8}" dt="2024-02-29T22:51:02.324" v="22230" actId="1076"/>
          <ac:picMkLst>
            <pc:docMk/>
            <pc:sldMk cId="3308194750" sldId="322"/>
            <ac:picMk id="17" creationId="{F0F4304F-C133-D67C-AD05-569C918D2D21}"/>
          </ac:picMkLst>
        </pc:picChg>
      </pc:sldChg>
      <pc:sldChg chg="modSp mod">
        <pc:chgData name="Hrithik Chandra [Student-PECS]" userId="2731abff-1888-4545-9374-34aa9f89af3a" providerId="ADAL" clId="{1780A622-9EBB-4307-BA08-D238F183AEA8}" dt="2024-02-29T22:53:30.577" v="22272" actId="113"/>
        <pc:sldMkLst>
          <pc:docMk/>
          <pc:sldMk cId="4115094216" sldId="323"/>
        </pc:sldMkLst>
        <pc:spChg chg="mod">
          <ac:chgData name="Hrithik Chandra [Student-PECS]" userId="2731abff-1888-4545-9374-34aa9f89af3a" providerId="ADAL" clId="{1780A622-9EBB-4307-BA08-D238F183AEA8}" dt="2024-02-29T22:53:30.577" v="22272" actId="113"/>
          <ac:spMkLst>
            <pc:docMk/>
            <pc:sldMk cId="4115094216" sldId="323"/>
            <ac:spMk id="2" creationId="{A550C49C-F5F4-6A68-AB1F-835AF54ADA65}"/>
          </ac:spMkLst>
        </pc:spChg>
      </pc:sldChg>
      <pc:sldChg chg="modSp mod">
        <pc:chgData name="Hrithik Chandra [Student-PECS]" userId="2731abff-1888-4545-9374-34aa9f89af3a" providerId="ADAL" clId="{1780A622-9EBB-4307-BA08-D238F183AEA8}" dt="2024-02-29T20:28:56.515" v="19999" actId="1076"/>
        <pc:sldMkLst>
          <pc:docMk/>
          <pc:sldMk cId="1049583423" sldId="324"/>
        </pc:sldMkLst>
        <pc:picChg chg="mod">
          <ac:chgData name="Hrithik Chandra [Student-PECS]" userId="2731abff-1888-4545-9374-34aa9f89af3a" providerId="ADAL" clId="{1780A622-9EBB-4307-BA08-D238F183AEA8}" dt="2024-02-29T20:28:17.468" v="19995" actId="14100"/>
          <ac:picMkLst>
            <pc:docMk/>
            <pc:sldMk cId="1049583423" sldId="324"/>
            <ac:picMk id="6" creationId="{9EBB2292-D09C-DD90-45F7-3D74530CCE8A}"/>
          </ac:picMkLst>
        </pc:picChg>
        <pc:picChg chg="mod">
          <ac:chgData name="Hrithik Chandra [Student-PECS]" userId="2731abff-1888-4545-9374-34aa9f89af3a" providerId="ADAL" clId="{1780A622-9EBB-4307-BA08-D238F183AEA8}" dt="2024-02-29T20:28:56.515" v="19999" actId="1076"/>
          <ac:picMkLst>
            <pc:docMk/>
            <pc:sldMk cId="1049583423" sldId="324"/>
            <ac:picMk id="8" creationId="{6D14D32C-9529-C78C-8036-3D589722AB4C}"/>
          </ac:picMkLst>
        </pc:picChg>
      </pc:sldChg>
      <pc:sldChg chg="modSp mod setBg">
        <pc:chgData name="Hrithik Chandra [Student-PECS]" userId="2731abff-1888-4545-9374-34aa9f89af3a" providerId="ADAL" clId="{1780A622-9EBB-4307-BA08-D238F183AEA8}" dt="2024-02-29T22:53:29.755" v="22271" actId="2711"/>
        <pc:sldMkLst>
          <pc:docMk/>
          <pc:sldMk cId="751118843" sldId="325"/>
        </pc:sldMkLst>
        <pc:spChg chg="mod">
          <ac:chgData name="Hrithik Chandra [Student-PECS]" userId="2731abff-1888-4545-9374-34aa9f89af3a" providerId="ADAL" clId="{1780A622-9EBB-4307-BA08-D238F183AEA8}" dt="2024-02-29T22:53:29.755" v="22271" actId="2711"/>
          <ac:spMkLst>
            <pc:docMk/>
            <pc:sldMk cId="751118843" sldId="325"/>
            <ac:spMk id="2" creationId="{E5FB9FAC-4E7D-4FBE-DE03-8C49FBEE6AF5}"/>
          </ac:spMkLst>
        </pc:spChg>
      </pc:sldChg>
      <pc:sldChg chg="modSp mod ord">
        <pc:chgData name="Hrithik Chandra [Student-PECS]" userId="2731abff-1888-4545-9374-34aa9f89af3a" providerId="ADAL" clId="{1780A622-9EBB-4307-BA08-D238F183AEA8}" dt="2024-02-29T22:55:15.220" v="22298" actId="255"/>
        <pc:sldMkLst>
          <pc:docMk/>
          <pc:sldMk cId="2913128479" sldId="326"/>
        </pc:sldMkLst>
        <pc:spChg chg="mod">
          <ac:chgData name="Hrithik Chandra [Student-PECS]" userId="2731abff-1888-4545-9374-34aa9f89af3a" providerId="ADAL" clId="{1780A622-9EBB-4307-BA08-D238F183AEA8}" dt="2024-02-29T22:54:50.543" v="22291" actId="207"/>
          <ac:spMkLst>
            <pc:docMk/>
            <pc:sldMk cId="2913128479" sldId="326"/>
            <ac:spMk id="2" creationId="{9AB25936-DFD1-A6B2-72A0-4F273B7E53C1}"/>
          </ac:spMkLst>
        </pc:spChg>
        <pc:spChg chg="mod">
          <ac:chgData name="Hrithik Chandra [Student-PECS]" userId="2731abff-1888-4545-9374-34aa9f89af3a" providerId="ADAL" clId="{1780A622-9EBB-4307-BA08-D238F183AEA8}" dt="2024-02-29T22:55:15.220" v="22298" actId="255"/>
          <ac:spMkLst>
            <pc:docMk/>
            <pc:sldMk cId="2913128479" sldId="326"/>
            <ac:spMk id="3" creationId="{477801C3-9A12-5A8E-C060-C46E1CD47BD1}"/>
          </ac:spMkLst>
        </pc:spChg>
      </pc:sldChg>
      <pc:sldChg chg="modSp new mod ord">
        <pc:chgData name="Hrithik Chandra [Student-PECS]" userId="2731abff-1888-4545-9374-34aa9f89af3a" providerId="ADAL" clId="{1780A622-9EBB-4307-BA08-D238F183AEA8}" dt="2024-02-29T22:50:21.639" v="22225" actId="207"/>
        <pc:sldMkLst>
          <pc:docMk/>
          <pc:sldMk cId="4141805218" sldId="327"/>
        </pc:sldMkLst>
        <pc:spChg chg="mod">
          <ac:chgData name="Hrithik Chandra [Student-PECS]" userId="2731abff-1888-4545-9374-34aa9f89af3a" providerId="ADAL" clId="{1780A622-9EBB-4307-BA08-D238F183AEA8}" dt="2024-02-29T22:50:21.639" v="22225" actId="207"/>
          <ac:spMkLst>
            <pc:docMk/>
            <pc:sldMk cId="4141805218" sldId="327"/>
            <ac:spMk id="2" creationId="{02107B8E-B9B7-26B1-FF19-85F7D3F8DBAD}"/>
          </ac:spMkLst>
        </pc:spChg>
        <pc:spChg chg="mod">
          <ac:chgData name="Hrithik Chandra [Student-PECS]" userId="2731abff-1888-4545-9374-34aa9f89af3a" providerId="ADAL" clId="{1780A622-9EBB-4307-BA08-D238F183AEA8}" dt="2024-02-29T22:50:13.797" v="22223" actId="207"/>
          <ac:spMkLst>
            <pc:docMk/>
            <pc:sldMk cId="4141805218" sldId="327"/>
            <ac:spMk id="3" creationId="{4BCAEC5C-0151-6B7F-3114-6DCEC2D6EC72}"/>
          </ac:spMkLst>
        </pc:spChg>
      </pc:sldChg>
      <pc:sldChg chg="addSp modSp new mod modNotesTx">
        <pc:chgData name="Hrithik Chandra [Student-PECS]" userId="2731abff-1888-4545-9374-34aa9f89af3a" providerId="ADAL" clId="{1780A622-9EBB-4307-BA08-D238F183AEA8}" dt="2024-02-29T22:51:35.242" v="22237" actId="2711"/>
        <pc:sldMkLst>
          <pc:docMk/>
          <pc:sldMk cId="1269397079" sldId="328"/>
        </pc:sldMkLst>
        <pc:spChg chg="mod">
          <ac:chgData name="Hrithik Chandra [Student-PECS]" userId="2731abff-1888-4545-9374-34aa9f89af3a" providerId="ADAL" clId="{1780A622-9EBB-4307-BA08-D238F183AEA8}" dt="2024-02-29T22:51:35.242" v="22237" actId="2711"/>
          <ac:spMkLst>
            <pc:docMk/>
            <pc:sldMk cId="1269397079" sldId="328"/>
            <ac:spMk id="2" creationId="{0B1031F7-D02E-B332-58CA-E1EEE2D9DBF6}"/>
          </ac:spMkLst>
        </pc:spChg>
        <pc:picChg chg="add mod">
          <ac:chgData name="Hrithik Chandra [Student-PECS]" userId="2731abff-1888-4545-9374-34aa9f89af3a" providerId="ADAL" clId="{1780A622-9EBB-4307-BA08-D238F183AEA8}" dt="2024-02-29T21:57:59.485" v="21646" actId="1076"/>
          <ac:picMkLst>
            <pc:docMk/>
            <pc:sldMk cId="1269397079" sldId="328"/>
            <ac:picMk id="4" creationId="{8E3E4BB2-CAFB-9F67-85FB-7CFF7646F20F}"/>
          </ac:picMkLst>
        </pc:picChg>
        <pc:picChg chg="add mod">
          <ac:chgData name="Hrithik Chandra [Student-PECS]" userId="2731abff-1888-4545-9374-34aa9f89af3a" providerId="ADAL" clId="{1780A622-9EBB-4307-BA08-D238F183AEA8}" dt="2024-02-29T21:58:04.260" v="21649" actId="1076"/>
          <ac:picMkLst>
            <pc:docMk/>
            <pc:sldMk cId="1269397079" sldId="328"/>
            <ac:picMk id="5" creationId="{15025769-C40A-7EB0-37C3-DAA20315A67C}"/>
          </ac:picMkLst>
        </pc:picChg>
        <pc:picChg chg="add mod">
          <ac:chgData name="Hrithik Chandra [Student-PECS]" userId="2731abff-1888-4545-9374-34aa9f89af3a" providerId="ADAL" clId="{1780A622-9EBB-4307-BA08-D238F183AEA8}" dt="2024-02-29T21:57:55.463" v="21645" actId="1076"/>
          <ac:picMkLst>
            <pc:docMk/>
            <pc:sldMk cId="1269397079" sldId="328"/>
            <ac:picMk id="6" creationId="{915FAE22-1CB2-674E-02B8-E2F990ABFF42}"/>
          </ac:picMkLst>
        </pc:picChg>
      </pc:sldChg>
      <pc:sldChg chg="addSp delSp modSp new mod">
        <pc:chgData name="Hrithik Chandra [Student-PECS]" userId="2731abff-1888-4545-9374-34aa9f89af3a" providerId="ADAL" clId="{1780A622-9EBB-4307-BA08-D238F183AEA8}" dt="2024-02-29T22:46:50.775" v="22155" actId="207"/>
        <pc:sldMkLst>
          <pc:docMk/>
          <pc:sldMk cId="1612761720" sldId="329"/>
        </pc:sldMkLst>
        <pc:spChg chg="mod">
          <ac:chgData name="Hrithik Chandra [Student-PECS]" userId="2731abff-1888-4545-9374-34aa9f89af3a" providerId="ADAL" clId="{1780A622-9EBB-4307-BA08-D238F183AEA8}" dt="2024-02-29T22:46:50.775" v="22155" actId="207"/>
          <ac:spMkLst>
            <pc:docMk/>
            <pc:sldMk cId="1612761720" sldId="329"/>
            <ac:spMk id="2" creationId="{F753FDDA-0B99-01E5-9C30-24C2E4B545DF}"/>
          </ac:spMkLst>
        </pc:spChg>
        <pc:spChg chg="add del mod">
          <ac:chgData name="Hrithik Chandra [Student-PECS]" userId="2731abff-1888-4545-9374-34aa9f89af3a" providerId="ADAL" clId="{1780A622-9EBB-4307-BA08-D238F183AEA8}" dt="2024-02-29T22:41:30.278" v="22117" actId="478"/>
          <ac:spMkLst>
            <pc:docMk/>
            <pc:sldMk cId="1612761720" sldId="329"/>
            <ac:spMk id="3" creationId="{1FB509FC-8BC2-D169-5D6D-23BBEF71C45C}"/>
          </ac:spMkLst>
        </pc:spChg>
        <pc:spChg chg="add del mod">
          <ac:chgData name="Hrithik Chandra [Student-PECS]" userId="2731abff-1888-4545-9374-34aa9f89af3a" providerId="ADAL" clId="{1780A622-9EBB-4307-BA08-D238F183AEA8}" dt="2024-02-29T22:40:36.583" v="22087" actId="478"/>
          <ac:spMkLst>
            <pc:docMk/>
            <pc:sldMk cId="1612761720" sldId="329"/>
            <ac:spMk id="7" creationId="{417FCB01-5C30-341C-0B0A-37AE4F1A1F43}"/>
          </ac:spMkLst>
        </pc:spChg>
        <pc:spChg chg="add mod">
          <ac:chgData name="Hrithik Chandra [Student-PECS]" userId="2731abff-1888-4545-9374-34aa9f89af3a" providerId="ADAL" clId="{1780A622-9EBB-4307-BA08-D238F183AEA8}" dt="2024-02-29T22:44:54.881" v="22140" actId="14100"/>
          <ac:spMkLst>
            <pc:docMk/>
            <pc:sldMk cId="1612761720" sldId="329"/>
            <ac:spMk id="8" creationId="{C391E6B2-9A91-F556-8F18-45ED3FE15A8D}"/>
          </ac:spMkLst>
        </pc:spChg>
        <pc:spChg chg="add del mod">
          <ac:chgData name="Hrithik Chandra [Student-PECS]" userId="2731abff-1888-4545-9374-34aa9f89af3a" providerId="ADAL" clId="{1780A622-9EBB-4307-BA08-D238F183AEA8}" dt="2024-02-29T22:41:35.741" v="22118" actId="478"/>
          <ac:spMkLst>
            <pc:docMk/>
            <pc:sldMk cId="1612761720" sldId="329"/>
            <ac:spMk id="10" creationId="{6B34946A-9624-B856-6C02-027D57E90E5B}"/>
          </ac:spMkLst>
        </pc:spChg>
        <pc:picChg chg="add del mod">
          <ac:chgData name="Hrithik Chandra [Student-PECS]" userId="2731abff-1888-4545-9374-34aa9f89af3a" providerId="ADAL" clId="{1780A622-9EBB-4307-BA08-D238F183AEA8}" dt="2024-02-29T22:42:41.244" v="22121" actId="478"/>
          <ac:picMkLst>
            <pc:docMk/>
            <pc:sldMk cId="1612761720" sldId="329"/>
            <ac:picMk id="5" creationId="{5A919AB0-7FE8-071D-2766-A3BD38FFBDC1}"/>
          </ac:picMkLst>
        </pc:picChg>
        <pc:picChg chg="add mod">
          <ac:chgData name="Hrithik Chandra [Student-PECS]" userId="2731abff-1888-4545-9374-34aa9f89af3a" providerId="ADAL" clId="{1780A622-9EBB-4307-BA08-D238F183AEA8}" dt="2024-02-29T22:44:59.221" v="22141" actId="14100"/>
          <ac:picMkLst>
            <pc:docMk/>
            <pc:sldMk cId="1612761720" sldId="329"/>
            <ac:picMk id="12" creationId="{F5162D2A-A090-285C-0DFC-B79FE5B825AD}"/>
          </ac:picMkLst>
        </pc:picChg>
        <pc:picChg chg="add mod">
          <ac:chgData name="Hrithik Chandra [Student-PECS]" userId="2731abff-1888-4545-9374-34aa9f89af3a" providerId="ADAL" clId="{1780A622-9EBB-4307-BA08-D238F183AEA8}" dt="2024-02-29T22:45:03.991" v="22143" actId="1076"/>
          <ac:picMkLst>
            <pc:docMk/>
            <pc:sldMk cId="1612761720" sldId="329"/>
            <ac:picMk id="14" creationId="{7FA0614D-99FF-80A7-2852-A4EB2319E1B5}"/>
          </ac:picMkLst>
        </pc:picChg>
      </pc:sldChg>
      <pc:sldChg chg="modSp new del mod">
        <pc:chgData name="Hrithik Chandra [Student-PECS]" userId="2731abff-1888-4545-9374-34aa9f89af3a" providerId="ADAL" clId="{1780A622-9EBB-4307-BA08-D238F183AEA8}" dt="2024-02-29T22:09:43.809" v="21840" actId="47"/>
        <pc:sldMkLst>
          <pc:docMk/>
          <pc:sldMk cId="2031122666" sldId="329"/>
        </pc:sldMkLst>
        <pc:spChg chg="mod">
          <ac:chgData name="Hrithik Chandra [Student-PECS]" userId="2731abff-1888-4545-9374-34aa9f89af3a" providerId="ADAL" clId="{1780A622-9EBB-4307-BA08-D238F183AEA8}" dt="2024-02-29T22:09:38.918" v="21839"/>
          <ac:spMkLst>
            <pc:docMk/>
            <pc:sldMk cId="2031122666" sldId="329"/>
            <ac:spMk id="2" creationId="{C0BBB4D2-835C-EC58-805D-607BE8940C11}"/>
          </ac:spMkLst>
        </pc:spChg>
      </pc:sldChg>
      <pc:sldChg chg="modSp new mod">
        <pc:chgData name="Hrithik Chandra [Student-PECS]" userId="2731abff-1888-4545-9374-34aa9f89af3a" providerId="ADAL" clId="{1780A622-9EBB-4307-BA08-D238F183AEA8}" dt="2024-02-29T22:55:48.187" v="22326" actId="255"/>
        <pc:sldMkLst>
          <pc:docMk/>
          <pc:sldMk cId="1882416376" sldId="330"/>
        </pc:sldMkLst>
        <pc:spChg chg="mod">
          <ac:chgData name="Hrithik Chandra [Student-PECS]" userId="2731abff-1888-4545-9374-34aa9f89af3a" providerId="ADAL" clId="{1780A622-9EBB-4307-BA08-D238F183AEA8}" dt="2024-02-29T22:55:22.832" v="22301" actId="207"/>
          <ac:spMkLst>
            <pc:docMk/>
            <pc:sldMk cId="1882416376" sldId="330"/>
            <ac:spMk id="2" creationId="{C5F1364E-3F5E-0BF2-AEE2-AF29A821A83F}"/>
          </ac:spMkLst>
        </pc:spChg>
        <pc:spChg chg="mod">
          <ac:chgData name="Hrithik Chandra [Student-PECS]" userId="2731abff-1888-4545-9374-34aa9f89af3a" providerId="ADAL" clId="{1780A622-9EBB-4307-BA08-D238F183AEA8}" dt="2024-02-29T22:55:48.187" v="22326" actId="255"/>
          <ac:spMkLst>
            <pc:docMk/>
            <pc:sldMk cId="1882416376" sldId="330"/>
            <ac:spMk id="3" creationId="{A8231073-A73C-D4D2-2B8D-574A498B58B6}"/>
          </ac:spMkLst>
        </pc:spChg>
      </pc:sldChg>
      <pc:sldMasterChg chg="modSldLayout">
        <pc:chgData name="Hrithik Chandra [Student-PECS]" userId="2731abff-1888-4545-9374-34aa9f89af3a" providerId="ADAL" clId="{1780A622-9EBB-4307-BA08-D238F183AEA8}" dt="2024-02-23T10:08:59.425" v="4012"/>
        <pc:sldMasterMkLst>
          <pc:docMk/>
          <pc:sldMasterMk cId="1700662705" sldId="2147483781"/>
        </pc:sldMasterMkLst>
        <pc:sldLayoutChg chg="addSp delSp">
          <pc:chgData name="Hrithik Chandra [Student-PECS]" userId="2731abff-1888-4545-9374-34aa9f89af3a" providerId="ADAL" clId="{1780A622-9EBB-4307-BA08-D238F183AEA8}" dt="2024-02-23T10:08:59.425" v="4012"/>
          <pc:sldLayoutMkLst>
            <pc:docMk/>
            <pc:sldMasterMk cId="1700662705" sldId="2147483781"/>
            <pc:sldLayoutMk cId="1674946792" sldId="2147483799"/>
          </pc:sldLayoutMkLst>
          <pc:picChg chg="add del">
            <ac:chgData name="Hrithik Chandra [Student-PECS]" userId="2731abff-1888-4545-9374-34aa9f89af3a" providerId="ADAL" clId="{1780A622-9EBB-4307-BA08-D238F183AEA8}" dt="2024-02-23T10:08:59.425" v="4012"/>
            <ac:picMkLst>
              <pc:docMk/>
              <pc:sldMasterMk cId="1700662705" sldId="2147483781"/>
              <pc:sldLayoutMk cId="1674946792" sldId="2147483799"/>
              <ac:picMk id="7" creationId="{00000000-0000-0000-0000-000000000000}"/>
            </ac:picMkLst>
          </pc:picChg>
        </pc:sldLayoutChg>
      </pc:sldMasterChg>
      <pc:sldMasterChg chg="setBg modSldLayout">
        <pc:chgData name="Hrithik Chandra [Student-PECS]" userId="2731abff-1888-4545-9374-34aa9f89af3a" providerId="ADAL" clId="{1780A622-9EBB-4307-BA08-D238F183AEA8}" dt="2024-02-29T22:52:33.862" v="22251"/>
        <pc:sldMasterMkLst>
          <pc:docMk/>
          <pc:sldMasterMk cId="1308790360" sldId="2147483957"/>
        </pc:sldMasterMkLst>
        <pc:sldLayoutChg chg="setBg">
          <pc:chgData name="Hrithik Chandra [Student-PECS]" userId="2731abff-1888-4545-9374-34aa9f89af3a" providerId="ADAL" clId="{1780A622-9EBB-4307-BA08-D238F183AEA8}" dt="2024-02-29T22:52:33.862" v="22251"/>
          <pc:sldLayoutMkLst>
            <pc:docMk/>
            <pc:sldMasterMk cId="1308790360" sldId="2147483957"/>
            <pc:sldLayoutMk cId="1235662516" sldId="2147483958"/>
          </pc:sldLayoutMkLst>
        </pc:sldLayoutChg>
        <pc:sldLayoutChg chg="setBg">
          <pc:chgData name="Hrithik Chandra [Student-PECS]" userId="2731abff-1888-4545-9374-34aa9f89af3a" providerId="ADAL" clId="{1780A622-9EBB-4307-BA08-D238F183AEA8}" dt="2024-02-29T22:52:33.862" v="22251"/>
          <pc:sldLayoutMkLst>
            <pc:docMk/>
            <pc:sldMasterMk cId="1308790360" sldId="2147483957"/>
            <pc:sldLayoutMk cId="626068744" sldId="2147483959"/>
          </pc:sldLayoutMkLst>
        </pc:sldLayoutChg>
        <pc:sldLayoutChg chg="setBg">
          <pc:chgData name="Hrithik Chandra [Student-PECS]" userId="2731abff-1888-4545-9374-34aa9f89af3a" providerId="ADAL" clId="{1780A622-9EBB-4307-BA08-D238F183AEA8}" dt="2024-02-29T22:52:33.862" v="22251"/>
          <pc:sldLayoutMkLst>
            <pc:docMk/>
            <pc:sldMasterMk cId="1308790360" sldId="2147483957"/>
            <pc:sldLayoutMk cId="2075320329" sldId="2147483960"/>
          </pc:sldLayoutMkLst>
        </pc:sldLayoutChg>
        <pc:sldLayoutChg chg="setBg">
          <pc:chgData name="Hrithik Chandra [Student-PECS]" userId="2731abff-1888-4545-9374-34aa9f89af3a" providerId="ADAL" clId="{1780A622-9EBB-4307-BA08-D238F183AEA8}" dt="2024-02-29T22:52:33.862" v="22251"/>
          <pc:sldLayoutMkLst>
            <pc:docMk/>
            <pc:sldMasterMk cId="1308790360" sldId="2147483957"/>
            <pc:sldLayoutMk cId="1135357377" sldId="2147483961"/>
          </pc:sldLayoutMkLst>
        </pc:sldLayoutChg>
        <pc:sldLayoutChg chg="setBg">
          <pc:chgData name="Hrithik Chandra [Student-PECS]" userId="2731abff-1888-4545-9374-34aa9f89af3a" providerId="ADAL" clId="{1780A622-9EBB-4307-BA08-D238F183AEA8}" dt="2024-02-29T22:52:33.862" v="22251"/>
          <pc:sldLayoutMkLst>
            <pc:docMk/>
            <pc:sldMasterMk cId="1308790360" sldId="2147483957"/>
            <pc:sldLayoutMk cId="1008626886" sldId="2147483962"/>
          </pc:sldLayoutMkLst>
        </pc:sldLayoutChg>
        <pc:sldLayoutChg chg="setBg">
          <pc:chgData name="Hrithik Chandra [Student-PECS]" userId="2731abff-1888-4545-9374-34aa9f89af3a" providerId="ADAL" clId="{1780A622-9EBB-4307-BA08-D238F183AEA8}" dt="2024-02-29T22:52:33.862" v="22251"/>
          <pc:sldLayoutMkLst>
            <pc:docMk/>
            <pc:sldMasterMk cId="1308790360" sldId="2147483957"/>
            <pc:sldLayoutMk cId="3823146524" sldId="2147483963"/>
          </pc:sldLayoutMkLst>
        </pc:sldLayoutChg>
        <pc:sldLayoutChg chg="setBg">
          <pc:chgData name="Hrithik Chandra [Student-PECS]" userId="2731abff-1888-4545-9374-34aa9f89af3a" providerId="ADAL" clId="{1780A622-9EBB-4307-BA08-D238F183AEA8}" dt="2024-02-29T22:52:33.862" v="22251"/>
          <pc:sldLayoutMkLst>
            <pc:docMk/>
            <pc:sldMasterMk cId="1308790360" sldId="2147483957"/>
            <pc:sldLayoutMk cId="234348044" sldId="2147483964"/>
          </pc:sldLayoutMkLst>
        </pc:sldLayoutChg>
        <pc:sldLayoutChg chg="setBg">
          <pc:chgData name="Hrithik Chandra [Student-PECS]" userId="2731abff-1888-4545-9374-34aa9f89af3a" providerId="ADAL" clId="{1780A622-9EBB-4307-BA08-D238F183AEA8}" dt="2024-02-29T22:52:33.862" v="22251"/>
          <pc:sldLayoutMkLst>
            <pc:docMk/>
            <pc:sldMasterMk cId="1308790360" sldId="2147483957"/>
            <pc:sldLayoutMk cId="3418979548" sldId="2147483965"/>
          </pc:sldLayoutMkLst>
        </pc:sldLayoutChg>
        <pc:sldLayoutChg chg="setBg">
          <pc:chgData name="Hrithik Chandra [Student-PECS]" userId="2731abff-1888-4545-9374-34aa9f89af3a" providerId="ADAL" clId="{1780A622-9EBB-4307-BA08-D238F183AEA8}" dt="2024-02-29T22:52:33.862" v="22251"/>
          <pc:sldLayoutMkLst>
            <pc:docMk/>
            <pc:sldMasterMk cId="1308790360" sldId="2147483957"/>
            <pc:sldLayoutMk cId="2599584770" sldId="2147483966"/>
          </pc:sldLayoutMkLst>
        </pc:sldLayoutChg>
        <pc:sldLayoutChg chg="setBg">
          <pc:chgData name="Hrithik Chandra [Student-PECS]" userId="2731abff-1888-4545-9374-34aa9f89af3a" providerId="ADAL" clId="{1780A622-9EBB-4307-BA08-D238F183AEA8}" dt="2024-02-29T22:52:33.862" v="22251"/>
          <pc:sldLayoutMkLst>
            <pc:docMk/>
            <pc:sldMasterMk cId="1308790360" sldId="2147483957"/>
            <pc:sldLayoutMk cId="2078659755" sldId="2147483967"/>
          </pc:sldLayoutMkLst>
        </pc:sldLayoutChg>
        <pc:sldLayoutChg chg="setBg">
          <pc:chgData name="Hrithik Chandra [Student-PECS]" userId="2731abff-1888-4545-9374-34aa9f89af3a" providerId="ADAL" clId="{1780A622-9EBB-4307-BA08-D238F183AEA8}" dt="2024-02-29T22:52:33.862" v="22251"/>
          <pc:sldLayoutMkLst>
            <pc:docMk/>
            <pc:sldMasterMk cId="1308790360" sldId="2147483957"/>
            <pc:sldLayoutMk cId="212255497" sldId="2147483968"/>
          </pc:sldLayoutMkLst>
        </pc:sldLayoutChg>
      </pc:sldMasterChg>
    </pc:docChg>
  </pc:docChgLst>
  <pc:docChgLst>
    <pc:chgData name="Jemima Anil George [Student-PECS]" userId="S::ja23ace@herts.ac.uk::537e2936-b6c5-4a9b-8503-11eb84756a3d" providerId="AD" clId="Web-{2F2D16D7-377F-8303-0843-12F940441753}"/>
    <pc:docChg chg="addSld modSld">
      <pc:chgData name="Jemima Anil George [Student-PECS]" userId="S::ja23ace@herts.ac.uk::537e2936-b6c5-4a9b-8503-11eb84756a3d" providerId="AD" clId="Web-{2F2D16D7-377F-8303-0843-12F940441753}" dt="2024-02-24T23:32:39.402" v="28" actId="14100"/>
      <pc:docMkLst>
        <pc:docMk/>
      </pc:docMkLst>
      <pc:sldChg chg="modSp">
        <pc:chgData name="Jemima Anil George [Student-PECS]" userId="S::ja23ace@herts.ac.uk::537e2936-b6c5-4a9b-8503-11eb84756a3d" providerId="AD" clId="Web-{2F2D16D7-377F-8303-0843-12F940441753}" dt="2024-02-24T23:28:13.660" v="1"/>
        <pc:sldMkLst>
          <pc:docMk/>
          <pc:sldMk cId="3842472422" sldId="285"/>
        </pc:sldMkLst>
        <pc:picChg chg="mod modCrop">
          <ac:chgData name="Jemima Anil George [Student-PECS]" userId="S::ja23ace@herts.ac.uk::537e2936-b6c5-4a9b-8503-11eb84756a3d" providerId="AD" clId="Web-{2F2D16D7-377F-8303-0843-12F940441753}" dt="2024-02-24T23:28:13.660" v="1"/>
          <ac:picMkLst>
            <pc:docMk/>
            <pc:sldMk cId="3842472422" sldId="285"/>
            <ac:picMk id="7" creationId="{D747B0E6-798B-3568-8A4D-9F48DDE90819}"/>
          </ac:picMkLst>
        </pc:picChg>
      </pc:sldChg>
      <pc:sldChg chg="addSp delSp modSp add replId">
        <pc:chgData name="Jemima Anil George [Student-PECS]" userId="S::ja23ace@herts.ac.uk::537e2936-b6c5-4a9b-8503-11eb84756a3d" providerId="AD" clId="Web-{2F2D16D7-377F-8303-0843-12F940441753}" dt="2024-02-24T23:32:39.402" v="28" actId="14100"/>
        <pc:sldMkLst>
          <pc:docMk/>
          <pc:sldMk cId="207361310" sldId="292"/>
        </pc:sldMkLst>
        <pc:spChg chg="del">
          <ac:chgData name="Jemima Anil George [Student-PECS]" userId="S::ja23ace@herts.ac.uk::537e2936-b6c5-4a9b-8503-11eb84756a3d" providerId="AD" clId="Web-{2F2D16D7-377F-8303-0843-12F940441753}" dt="2024-02-24T23:29:07.255" v="3"/>
          <ac:spMkLst>
            <pc:docMk/>
            <pc:sldMk cId="207361310" sldId="292"/>
            <ac:spMk id="3" creationId="{0EE1D8FC-72EB-94E2-532D-68B7097E4C23}"/>
          </ac:spMkLst>
        </pc:spChg>
        <pc:picChg chg="add del mod modCrop">
          <ac:chgData name="Jemima Anil George [Student-PECS]" userId="S::ja23ace@herts.ac.uk::537e2936-b6c5-4a9b-8503-11eb84756a3d" providerId="AD" clId="Web-{2F2D16D7-377F-8303-0843-12F940441753}" dt="2024-02-24T23:30:38.383" v="18"/>
          <ac:picMkLst>
            <pc:docMk/>
            <pc:sldMk cId="207361310" sldId="292"/>
            <ac:picMk id="4" creationId="{2B4CF589-654A-3FB2-4123-FCC004624058}"/>
          </ac:picMkLst>
        </pc:picChg>
        <pc:picChg chg="add del mod modCrop">
          <ac:chgData name="Jemima Anil George [Student-PECS]" userId="S::ja23ace@herts.ac.uk::537e2936-b6c5-4a9b-8503-11eb84756a3d" providerId="AD" clId="Web-{2F2D16D7-377F-8303-0843-12F940441753}" dt="2024-02-24T23:30:36.773" v="17"/>
          <ac:picMkLst>
            <pc:docMk/>
            <pc:sldMk cId="207361310" sldId="292"/>
            <ac:picMk id="5" creationId="{AF3EE18D-ED56-4050-C9D1-EA996215E4EA}"/>
          </ac:picMkLst>
        </pc:picChg>
        <pc:picChg chg="add mod modCrop">
          <ac:chgData name="Jemima Anil George [Student-PECS]" userId="S::ja23ace@herts.ac.uk::537e2936-b6c5-4a9b-8503-11eb84756a3d" providerId="AD" clId="Web-{2F2D16D7-377F-8303-0843-12F940441753}" dt="2024-02-24T23:32:39.402" v="28" actId="14100"/>
          <ac:picMkLst>
            <pc:docMk/>
            <pc:sldMk cId="207361310" sldId="292"/>
            <ac:picMk id="6" creationId="{185DDFB3-AD1C-24D2-1B9C-83DBD1114932}"/>
          </ac:picMkLst>
        </pc:picChg>
      </pc:sldChg>
    </pc:docChg>
  </pc:docChgLst>
  <pc:docChgLst>
    <pc:chgData name="Jemima Anil George [Student-PECS]" userId="S::ja23ace@herts.ac.uk::537e2936-b6c5-4a9b-8503-11eb84756a3d" providerId="AD" clId="Web-{6DB94629-9304-19E5-1F2C-CEA16BF19516}"/>
    <pc:docChg chg="modSld">
      <pc:chgData name="Jemima Anil George [Student-PECS]" userId="S::ja23ace@herts.ac.uk::537e2936-b6c5-4a9b-8503-11eb84756a3d" providerId="AD" clId="Web-{6DB94629-9304-19E5-1F2C-CEA16BF19516}" dt="2024-02-26T20:44:21.657" v="328"/>
      <pc:docMkLst>
        <pc:docMk/>
      </pc:docMkLst>
      <pc:sldChg chg="modNotes">
        <pc:chgData name="Jemima Anil George [Student-PECS]" userId="S::ja23ace@herts.ac.uk::537e2936-b6c5-4a9b-8503-11eb84756a3d" providerId="AD" clId="Web-{6DB94629-9304-19E5-1F2C-CEA16BF19516}" dt="2024-02-26T20:44:21.657" v="328"/>
        <pc:sldMkLst>
          <pc:docMk/>
          <pc:sldMk cId="3833575242" sldId="274"/>
        </pc:sldMkLst>
      </pc:sldChg>
    </pc:docChg>
  </pc:docChgLst>
  <pc:docChgLst>
    <pc:chgData name="Jemima Anil George [Student-PECS]" userId="S::ja23ace@herts.ac.uk::537e2936-b6c5-4a9b-8503-11eb84756a3d" providerId="AD" clId="Web-{ADA1B464-AE78-603C-A42E-BFFD329581D8}"/>
    <pc:docChg chg="addSld delSld modSld">
      <pc:chgData name="Jemima Anil George [Student-PECS]" userId="S::ja23ace@herts.ac.uk::537e2936-b6c5-4a9b-8503-11eb84756a3d" providerId="AD" clId="Web-{ADA1B464-AE78-603C-A42E-BFFD329581D8}" dt="2024-02-28T21:26:47.354" v="437" actId="20577"/>
      <pc:docMkLst>
        <pc:docMk/>
      </pc:docMkLst>
      <pc:sldChg chg="addSp modSp">
        <pc:chgData name="Jemima Anil George [Student-PECS]" userId="S::ja23ace@herts.ac.uk::537e2936-b6c5-4a9b-8503-11eb84756a3d" providerId="AD" clId="Web-{ADA1B464-AE78-603C-A42E-BFFD329581D8}" dt="2024-02-28T21:26:47.354" v="437" actId="20577"/>
        <pc:sldMkLst>
          <pc:docMk/>
          <pc:sldMk cId="367868367" sldId="297"/>
        </pc:sldMkLst>
        <pc:spChg chg="add mod">
          <ac:chgData name="Jemima Anil George [Student-PECS]" userId="S::ja23ace@herts.ac.uk::537e2936-b6c5-4a9b-8503-11eb84756a3d" providerId="AD" clId="Web-{ADA1B464-AE78-603C-A42E-BFFD329581D8}" dt="2024-02-28T21:26:47.354" v="437" actId="20577"/>
          <ac:spMkLst>
            <pc:docMk/>
            <pc:sldMk cId="367868367" sldId="297"/>
            <ac:spMk id="3" creationId="{D34F9888-7876-D3EC-AEA9-19E549E03D64}"/>
          </ac:spMkLst>
        </pc:spChg>
        <pc:picChg chg="mod">
          <ac:chgData name="Jemima Anil George [Student-PECS]" userId="S::ja23ace@herts.ac.uk::537e2936-b6c5-4a9b-8503-11eb84756a3d" providerId="AD" clId="Web-{ADA1B464-AE78-603C-A42E-BFFD329581D8}" dt="2024-02-28T21:13:43.508" v="394" actId="1076"/>
          <ac:picMkLst>
            <pc:docMk/>
            <pc:sldMk cId="367868367" sldId="297"/>
            <ac:picMk id="4" creationId="{B9EE0D5D-3834-F8F8-7BE3-8FA0636981EA}"/>
          </ac:picMkLst>
        </pc:picChg>
      </pc:sldChg>
      <pc:sldChg chg="modSp">
        <pc:chgData name="Jemima Anil George [Student-PECS]" userId="S::ja23ace@herts.ac.uk::537e2936-b6c5-4a9b-8503-11eb84756a3d" providerId="AD" clId="Web-{ADA1B464-AE78-603C-A42E-BFFD329581D8}" dt="2024-02-28T21:13:30.086" v="392" actId="20577"/>
        <pc:sldMkLst>
          <pc:docMk/>
          <pc:sldMk cId="2964837276" sldId="304"/>
        </pc:sldMkLst>
        <pc:spChg chg="mod">
          <ac:chgData name="Jemima Anil George [Student-PECS]" userId="S::ja23ace@herts.ac.uk::537e2936-b6c5-4a9b-8503-11eb84756a3d" providerId="AD" clId="Web-{ADA1B464-AE78-603C-A42E-BFFD329581D8}" dt="2024-02-28T21:13:30.086" v="392" actId="20577"/>
          <ac:spMkLst>
            <pc:docMk/>
            <pc:sldMk cId="2964837276" sldId="304"/>
            <ac:spMk id="3" creationId="{0EE1D8FC-72EB-94E2-532D-68B7097E4C23}"/>
          </ac:spMkLst>
        </pc:spChg>
      </pc:sldChg>
      <pc:sldChg chg="modSp del modNotes">
        <pc:chgData name="Jemima Anil George [Student-PECS]" userId="S::ja23ace@herts.ac.uk::537e2936-b6c5-4a9b-8503-11eb84756a3d" providerId="AD" clId="Web-{ADA1B464-AE78-603C-A42E-BFFD329581D8}" dt="2024-02-28T19:52:48.825" v="374"/>
        <pc:sldMkLst>
          <pc:docMk/>
          <pc:sldMk cId="3921781329" sldId="305"/>
        </pc:sldMkLst>
        <pc:spChg chg="mod">
          <ac:chgData name="Jemima Anil George [Student-PECS]" userId="S::ja23ace@herts.ac.uk::537e2936-b6c5-4a9b-8503-11eb84756a3d" providerId="AD" clId="Web-{ADA1B464-AE78-603C-A42E-BFFD329581D8}" dt="2024-02-28T19:06:59.755" v="134" actId="20577"/>
          <ac:spMkLst>
            <pc:docMk/>
            <pc:sldMk cId="3921781329" sldId="305"/>
            <ac:spMk id="3" creationId="{0EE1D8FC-72EB-94E2-532D-68B7097E4C23}"/>
          </ac:spMkLst>
        </pc:spChg>
      </pc:sldChg>
      <pc:sldChg chg="modSp addAnim delAnim modNotes">
        <pc:chgData name="Jemima Anil George [Student-PECS]" userId="S::ja23ace@herts.ac.uk::537e2936-b6c5-4a9b-8503-11eb84756a3d" providerId="AD" clId="Web-{ADA1B464-AE78-603C-A42E-BFFD329581D8}" dt="2024-02-28T20:01:20.677" v="377" actId="1076"/>
        <pc:sldMkLst>
          <pc:docMk/>
          <pc:sldMk cId="2498665750" sldId="308"/>
        </pc:sldMkLst>
        <pc:spChg chg="mod">
          <ac:chgData name="Jemima Anil George [Student-PECS]" userId="S::ja23ace@herts.ac.uk::537e2936-b6c5-4a9b-8503-11eb84756a3d" providerId="AD" clId="Web-{ADA1B464-AE78-603C-A42E-BFFD329581D8}" dt="2024-02-28T19:51:42.961" v="373" actId="20577"/>
          <ac:spMkLst>
            <pc:docMk/>
            <pc:sldMk cId="2498665750" sldId="308"/>
            <ac:spMk id="3" creationId="{0EE1D8FC-72EB-94E2-532D-68B7097E4C23}"/>
          </ac:spMkLst>
        </pc:spChg>
        <pc:picChg chg="mod">
          <ac:chgData name="Jemima Anil George [Student-PECS]" userId="S::ja23ace@herts.ac.uk::537e2936-b6c5-4a9b-8503-11eb84756a3d" providerId="AD" clId="Web-{ADA1B464-AE78-603C-A42E-BFFD329581D8}" dt="2024-02-28T20:01:20.677" v="377" actId="1076"/>
          <ac:picMkLst>
            <pc:docMk/>
            <pc:sldMk cId="2498665750" sldId="308"/>
            <ac:picMk id="7" creationId="{FA3B5A03-CB69-5D2A-3982-337A7E9FF2DF}"/>
          </ac:picMkLst>
        </pc:picChg>
      </pc:sldChg>
      <pc:sldChg chg="modSp add replId">
        <pc:chgData name="Jemima Anil George [Student-PECS]" userId="S::ja23ace@herts.ac.uk::537e2936-b6c5-4a9b-8503-11eb84756a3d" providerId="AD" clId="Web-{ADA1B464-AE78-603C-A42E-BFFD329581D8}" dt="2024-02-28T20:31:29.098" v="388" actId="1076"/>
        <pc:sldMkLst>
          <pc:docMk/>
          <pc:sldMk cId="1483094217" sldId="318"/>
        </pc:sldMkLst>
        <pc:spChg chg="mod">
          <ac:chgData name="Jemima Anil George [Student-PECS]" userId="S::ja23ace@herts.ac.uk::537e2936-b6c5-4a9b-8503-11eb84756a3d" providerId="AD" clId="Web-{ADA1B464-AE78-603C-A42E-BFFD329581D8}" dt="2024-02-28T20:31:29.098" v="388" actId="1076"/>
          <ac:spMkLst>
            <pc:docMk/>
            <pc:sldMk cId="1483094217" sldId="318"/>
            <ac:spMk id="3" creationId="{759E58FA-6B9A-939A-0F38-01967EA19DEE}"/>
          </ac:spMkLst>
        </pc:spChg>
      </pc:sldChg>
      <pc:sldChg chg="modSp add replId">
        <pc:chgData name="Jemima Anil George [Student-PECS]" userId="S::ja23ace@herts.ac.uk::537e2936-b6c5-4a9b-8503-11eb84756a3d" providerId="AD" clId="Web-{ADA1B464-AE78-603C-A42E-BFFD329581D8}" dt="2024-02-28T20:31:26.395" v="387" actId="20577"/>
        <pc:sldMkLst>
          <pc:docMk/>
          <pc:sldMk cId="645105061" sldId="319"/>
        </pc:sldMkLst>
        <pc:spChg chg="mod">
          <ac:chgData name="Jemima Anil George [Student-PECS]" userId="S::ja23ace@herts.ac.uk::537e2936-b6c5-4a9b-8503-11eb84756a3d" providerId="AD" clId="Web-{ADA1B464-AE78-603C-A42E-BFFD329581D8}" dt="2024-02-28T20:31:26.395" v="387" actId="20577"/>
          <ac:spMkLst>
            <pc:docMk/>
            <pc:sldMk cId="645105061" sldId="319"/>
            <ac:spMk id="3" creationId="{759E58FA-6B9A-939A-0F38-01967EA19DEE}"/>
          </ac:spMkLst>
        </pc:spChg>
      </pc:sldChg>
    </pc:docChg>
  </pc:docChgLst>
  <pc:docChgLst>
    <pc:chgData name="Guest User" userId="S::urn:spo:anon#f2c708d242a2e9551e43b4ff41423e263d25b809fc94d430e49fd989f23e03b1::" providerId="AD" clId="Web-{4480837D-A2CC-7C8E-A910-E1811A55582D}"/>
    <pc:docChg chg="addSld delSld modSld sldOrd">
      <pc:chgData name="Guest User" userId="S::urn:spo:anon#f2c708d242a2e9551e43b4ff41423e263d25b809fc94d430e49fd989f23e03b1::" providerId="AD" clId="Web-{4480837D-A2CC-7C8E-A910-E1811A55582D}" dt="2024-02-28T21:28:43.204" v="1859"/>
      <pc:docMkLst>
        <pc:docMk/>
      </pc:docMkLst>
      <pc:sldChg chg="modSp">
        <pc:chgData name="Guest User" userId="S::urn:spo:anon#f2c708d242a2e9551e43b4ff41423e263d25b809fc94d430e49fd989f23e03b1::" providerId="AD" clId="Web-{4480837D-A2CC-7C8E-A910-E1811A55582D}" dt="2024-02-28T21:27:21.545" v="1809"/>
        <pc:sldMkLst>
          <pc:docMk/>
          <pc:sldMk cId="505232357" sldId="299"/>
        </pc:sldMkLst>
        <pc:graphicFrameChg chg="mod modGraphic">
          <ac:chgData name="Guest User" userId="S::urn:spo:anon#f2c708d242a2e9551e43b4ff41423e263d25b809fc94d430e49fd989f23e03b1::" providerId="AD" clId="Web-{4480837D-A2CC-7C8E-A910-E1811A55582D}" dt="2024-02-28T21:27:21.545" v="1809"/>
          <ac:graphicFrameMkLst>
            <pc:docMk/>
            <pc:sldMk cId="505232357" sldId="299"/>
            <ac:graphicFrameMk id="4" creationId="{30F01BDB-72AF-DCDD-CF20-8FB079CC968B}"/>
          </ac:graphicFrameMkLst>
        </pc:graphicFrameChg>
      </pc:sldChg>
      <pc:sldChg chg="modSp">
        <pc:chgData name="Guest User" userId="S::urn:spo:anon#f2c708d242a2e9551e43b4ff41423e263d25b809fc94d430e49fd989f23e03b1::" providerId="AD" clId="Web-{4480837D-A2CC-7C8E-A910-E1811A55582D}" dt="2024-02-28T21:22:22.740" v="1636" actId="20577"/>
        <pc:sldMkLst>
          <pc:docMk/>
          <pc:sldMk cId="1603548900" sldId="301"/>
        </pc:sldMkLst>
        <pc:spChg chg="mod">
          <ac:chgData name="Guest User" userId="S::urn:spo:anon#f2c708d242a2e9551e43b4ff41423e263d25b809fc94d430e49fd989f23e03b1::" providerId="AD" clId="Web-{4480837D-A2CC-7C8E-A910-E1811A55582D}" dt="2024-02-28T21:22:12.536" v="1625" actId="20577"/>
          <ac:spMkLst>
            <pc:docMk/>
            <pc:sldMk cId="1603548900" sldId="301"/>
            <ac:spMk id="2" creationId="{0831A708-6D3E-5ACF-476E-BB78C8D6A552}"/>
          </ac:spMkLst>
        </pc:spChg>
        <pc:spChg chg="mod">
          <ac:chgData name="Guest User" userId="S::urn:spo:anon#f2c708d242a2e9551e43b4ff41423e263d25b809fc94d430e49fd989f23e03b1::" providerId="AD" clId="Web-{4480837D-A2CC-7C8E-A910-E1811A55582D}" dt="2024-02-28T21:22:22.740" v="1636" actId="20577"/>
          <ac:spMkLst>
            <pc:docMk/>
            <pc:sldMk cId="1603548900" sldId="301"/>
            <ac:spMk id="7" creationId="{63A9AFFC-CAC4-66C2-C89B-18B03F3595D6}"/>
          </ac:spMkLst>
        </pc:spChg>
      </pc:sldChg>
      <pc:sldChg chg="ord">
        <pc:chgData name="Guest User" userId="S::urn:spo:anon#f2c708d242a2e9551e43b4ff41423e263d25b809fc94d430e49fd989f23e03b1::" providerId="AD" clId="Web-{4480837D-A2CC-7C8E-A910-E1811A55582D}" dt="2024-02-28T21:21:48.848" v="1623"/>
        <pc:sldMkLst>
          <pc:docMk/>
          <pc:sldMk cId="356046151" sldId="303"/>
        </pc:sldMkLst>
      </pc:sldChg>
      <pc:sldChg chg="ord">
        <pc:chgData name="Guest User" userId="S::urn:spo:anon#f2c708d242a2e9551e43b4ff41423e263d25b809fc94d430e49fd989f23e03b1::" providerId="AD" clId="Web-{4480837D-A2CC-7C8E-A910-E1811A55582D}" dt="2024-02-28T21:25:43.652" v="1733"/>
        <pc:sldMkLst>
          <pc:docMk/>
          <pc:sldMk cId="1583364781" sldId="317"/>
        </pc:sldMkLst>
      </pc:sldChg>
      <pc:sldChg chg="del">
        <pc:chgData name="Guest User" userId="S::urn:spo:anon#f2c708d242a2e9551e43b4ff41423e263d25b809fc94d430e49fd989f23e03b1::" providerId="AD" clId="Web-{4480837D-A2CC-7C8E-A910-E1811A55582D}" dt="2024-02-28T21:08:42.263" v="428"/>
        <pc:sldMkLst>
          <pc:docMk/>
          <pc:sldMk cId="1483094217" sldId="318"/>
        </pc:sldMkLst>
      </pc:sldChg>
      <pc:sldChg chg="addSp delSp modSp new">
        <pc:chgData name="Guest User" userId="S::urn:spo:anon#f2c708d242a2e9551e43b4ff41423e263d25b809fc94d430e49fd989f23e03b1::" providerId="AD" clId="Web-{4480837D-A2CC-7C8E-A910-E1811A55582D}" dt="2024-02-28T21:28:43.204" v="1859"/>
        <pc:sldMkLst>
          <pc:docMk/>
          <pc:sldMk cId="2699494804" sldId="318"/>
        </pc:sldMkLst>
        <pc:spChg chg="mod">
          <ac:chgData name="Guest User" userId="S::urn:spo:anon#f2c708d242a2e9551e43b4ff41423e263d25b809fc94d430e49fd989f23e03b1::" providerId="AD" clId="Web-{4480837D-A2CC-7C8E-A910-E1811A55582D}" dt="2024-02-28T21:20:08.923" v="1614" actId="20577"/>
          <ac:spMkLst>
            <pc:docMk/>
            <pc:sldMk cId="2699494804" sldId="318"/>
            <ac:spMk id="2" creationId="{DAA9754D-C207-B0C7-75AF-56D38354A63E}"/>
          </ac:spMkLst>
        </pc:spChg>
        <pc:spChg chg="del">
          <ac:chgData name="Guest User" userId="S::urn:spo:anon#f2c708d242a2e9551e43b4ff41423e263d25b809fc94d430e49fd989f23e03b1::" providerId="AD" clId="Web-{4480837D-A2CC-7C8E-A910-E1811A55582D}" dt="2024-02-28T21:15:19.775" v="817"/>
          <ac:spMkLst>
            <pc:docMk/>
            <pc:sldMk cId="2699494804" sldId="318"/>
            <ac:spMk id="3" creationId="{DF61EFFB-1653-F279-8462-E475B310644F}"/>
          </ac:spMkLst>
        </pc:spChg>
        <pc:graphicFrameChg chg="add mod ord modGraphic">
          <ac:chgData name="Guest User" userId="S::urn:spo:anon#f2c708d242a2e9551e43b4ff41423e263d25b809fc94d430e49fd989f23e03b1::" providerId="AD" clId="Web-{4480837D-A2CC-7C8E-A910-E1811A55582D}" dt="2024-02-28T21:28:43.204" v="1859"/>
          <ac:graphicFrameMkLst>
            <pc:docMk/>
            <pc:sldMk cId="2699494804" sldId="318"/>
            <ac:graphicFrameMk id="4" creationId="{A6A2C4A2-2ECA-AAA0-4FAB-E17A5843BBEE}"/>
          </ac:graphicFrameMkLst>
        </pc:graphicFrameChg>
      </pc:sldChg>
      <pc:sldChg chg="del">
        <pc:chgData name="Guest User" userId="S::urn:spo:anon#f2c708d242a2e9551e43b4ff41423e263d25b809fc94d430e49fd989f23e03b1::" providerId="AD" clId="Web-{4480837D-A2CC-7C8E-A910-E1811A55582D}" dt="2024-02-28T21:08:42.263" v="427"/>
        <pc:sldMkLst>
          <pc:docMk/>
          <pc:sldMk cId="645105061" sldId="319"/>
        </pc:sldMkLst>
      </pc:sldChg>
    </pc:docChg>
  </pc:docChgLst>
  <pc:docChgLst>
    <pc:chgData name="Anderson Sugianto [Student-PECS]" userId="S::as23aak@herts.ac.uk::84d0bc4b-cad9-4ce4-9035-14038902de2d" providerId="AD" clId="Web-{9B9D7E6C-90AB-56D9-1F7E-284BCD115B8E}"/>
    <pc:docChg chg="addSld delSld modSld">
      <pc:chgData name="Anderson Sugianto [Student-PECS]" userId="S::as23aak@herts.ac.uk::84d0bc4b-cad9-4ce4-9035-14038902de2d" providerId="AD" clId="Web-{9B9D7E6C-90AB-56D9-1F7E-284BCD115B8E}" dt="2024-02-26T18:24:11.639" v="2364" actId="1076"/>
      <pc:docMkLst>
        <pc:docMk/>
      </pc:docMkLst>
      <pc:sldChg chg="del">
        <pc:chgData name="Anderson Sugianto [Student-PECS]" userId="S::as23aak@herts.ac.uk::84d0bc4b-cad9-4ce4-9035-14038902de2d" providerId="AD" clId="Web-{9B9D7E6C-90AB-56D9-1F7E-284BCD115B8E}" dt="2024-02-26T18:23:00.122" v="2337"/>
        <pc:sldMkLst>
          <pc:docMk/>
          <pc:sldMk cId="3771377621" sldId="273"/>
        </pc:sldMkLst>
      </pc:sldChg>
      <pc:sldChg chg="modSp">
        <pc:chgData name="Anderson Sugianto [Student-PECS]" userId="S::as23aak@herts.ac.uk::84d0bc4b-cad9-4ce4-9035-14038902de2d" providerId="AD" clId="Web-{9B9D7E6C-90AB-56D9-1F7E-284BCD115B8E}" dt="2024-02-26T17:01:23.378" v="2" actId="1076"/>
        <pc:sldMkLst>
          <pc:docMk/>
          <pc:sldMk cId="2534990138" sldId="291"/>
        </pc:sldMkLst>
        <pc:graphicFrameChg chg="mod modGraphic">
          <ac:chgData name="Anderson Sugianto [Student-PECS]" userId="S::as23aak@herts.ac.uk::84d0bc4b-cad9-4ce4-9035-14038902de2d" providerId="AD" clId="Web-{9B9D7E6C-90AB-56D9-1F7E-284BCD115B8E}" dt="2024-02-26T17:01:23.378" v="2" actId="1076"/>
          <ac:graphicFrameMkLst>
            <pc:docMk/>
            <pc:sldMk cId="2534990138" sldId="291"/>
            <ac:graphicFrameMk id="4" creationId="{493E8FF4-B8B8-AD82-B72D-CB127019374B}"/>
          </ac:graphicFrameMkLst>
        </pc:graphicFrameChg>
      </pc:sldChg>
      <pc:sldChg chg="modSp new del">
        <pc:chgData name="Anderson Sugianto [Student-PECS]" userId="S::as23aak@herts.ac.uk::84d0bc4b-cad9-4ce4-9035-14038902de2d" providerId="AD" clId="Web-{9B9D7E6C-90AB-56D9-1F7E-284BCD115B8E}" dt="2024-02-26T17:10:13.906" v="9"/>
        <pc:sldMkLst>
          <pc:docMk/>
          <pc:sldMk cId="320713179" sldId="298"/>
        </pc:sldMkLst>
        <pc:spChg chg="mod">
          <ac:chgData name="Anderson Sugianto [Student-PECS]" userId="S::as23aak@herts.ac.uk::84d0bc4b-cad9-4ce4-9035-14038902de2d" providerId="AD" clId="Web-{9B9D7E6C-90AB-56D9-1F7E-284BCD115B8E}" dt="2024-02-26T17:09:46.734" v="5" actId="20577"/>
          <ac:spMkLst>
            <pc:docMk/>
            <pc:sldMk cId="320713179" sldId="298"/>
            <ac:spMk id="2" creationId="{531160DA-1CD8-47D7-769C-4B4B8FF9A10C}"/>
          </ac:spMkLst>
        </pc:spChg>
        <pc:spChg chg="mod">
          <ac:chgData name="Anderson Sugianto [Student-PECS]" userId="S::as23aak@herts.ac.uk::84d0bc4b-cad9-4ce4-9035-14038902de2d" providerId="AD" clId="Web-{9B9D7E6C-90AB-56D9-1F7E-284BCD115B8E}" dt="2024-02-26T17:10:00.062" v="7" actId="20577"/>
          <ac:spMkLst>
            <pc:docMk/>
            <pc:sldMk cId="320713179" sldId="298"/>
            <ac:spMk id="3" creationId="{74B606C4-7B7C-A424-A58F-70C8D78B5EC2}"/>
          </ac:spMkLst>
        </pc:spChg>
      </pc:sldChg>
      <pc:sldChg chg="addSp delSp modSp new modNotes">
        <pc:chgData name="Anderson Sugianto [Student-PECS]" userId="S::as23aak@herts.ac.uk::84d0bc4b-cad9-4ce4-9035-14038902de2d" providerId="AD" clId="Web-{9B9D7E6C-90AB-56D9-1F7E-284BCD115B8E}" dt="2024-02-26T18:24:11.639" v="2364" actId="1076"/>
        <pc:sldMkLst>
          <pc:docMk/>
          <pc:sldMk cId="505232357" sldId="299"/>
        </pc:sldMkLst>
        <pc:spChg chg="mod">
          <ac:chgData name="Anderson Sugianto [Student-PECS]" userId="S::as23aak@herts.ac.uk::84d0bc4b-cad9-4ce4-9035-14038902de2d" providerId="AD" clId="Web-{9B9D7E6C-90AB-56D9-1F7E-284BCD115B8E}" dt="2024-02-26T17:56:46.052" v="1584" actId="1076"/>
          <ac:spMkLst>
            <pc:docMk/>
            <pc:sldMk cId="505232357" sldId="299"/>
            <ac:spMk id="2" creationId="{E2872C6C-EA5F-DC4D-0F1F-EE3D8D2963F3}"/>
          </ac:spMkLst>
        </pc:spChg>
        <pc:spChg chg="del">
          <ac:chgData name="Anderson Sugianto [Student-PECS]" userId="S::as23aak@herts.ac.uk::84d0bc4b-cad9-4ce4-9035-14038902de2d" providerId="AD" clId="Web-{9B9D7E6C-90AB-56D9-1F7E-284BCD115B8E}" dt="2024-02-26T17:11:12.423" v="41"/>
          <ac:spMkLst>
            <pc:docMk/>
            <pc:sldMk cId="505232357" sldId="299"/>
            <ac:spMk id="3" creationId="{F8F7DC4C-C3F9-727E-F682-DE4FE5098954}"/>
          </ac:spMkLst>
        </pc:spChg>
        <pc:graphicFrameChg chg="add mod ord modGraphic">
          <ac:chgData name="Anderson Sugianto [Student-PECS]" userId="S::as23aak@herts.ac.uk::84d0bc4b-cad9-4ce4-9035-14038902de2d" providerId="AD" clId="Web-{9B9D7E6C-90AB-56D9-1F7E-284BCD115B8E}" dt="2024-02-26T18:24:11.639" v="2364" actId="1076"/>
          <ac:graphicFrameMkLst>
            <pc:docMk/>
            <pc:sldMk cId="505232357" sldId="299"/>
            <ac:graphicFrameMk id="4" creationId="{30F01BDB-72AF-DCDD-CF20-8FB079CC968B}"/>
          </ac:graphicFrameMkLst>
        </pc:graphicFrameChg>
      </pc:sldChg>
      <pc:sldChg chg="modSp add del replId">
        <pc:chgData name="Anderson Sugianto [Student-PECS]" userId="S::as23aak@herts.ac.uk::84d0bc4b-cad9-4ce4-9035-14038902de2d" providerId="AD" clId="Web-{9B9D7E6C-90AB-56D9-1F7E-284BCD115B8E}" dt="2024-02-26T18:05:21.799" v="2259"/>
        <pc:sldMkLst>
          <pc:docMk/>
          <pc:sldMk cId="981568189" sldId="300"/>
        </pc:sldMkLst>
        <pc:spChg chg="mod">
          <ac:chgData name="Anderson Sugianto [Student-PECS]" userId="S::as23aak@herts.ac.uk::84d0bc4b-cad9-4ce4-9035-14038902de2d" providerId="AD" clId="Web-{9B9D7E6C-90AB-56D9-1F7E-284BCD115B8E}" dt="2024-02-26T18:02:50.623" v="2229" actId="20577"/>
          <ac:spMkLst>
            <pc:docMk/>
            <pc:sldMk cId="981568189" sldId="300"/>
            <ac:spMk id="2" creationId="{E2872C6C-EA5F-DC4D-0F1F-EE3D8D2963F3}"/>
          </ac:spMkLst>
        </pc:spChg>
        <pc:graphicFrameChg chg="mod modGraphic">
          <ac:chgData name="Anderson Sugianto [Student-PECS]" userId="S::as23aak@herts.ac.uk::84d0bc4b-cad9-4ce4-9035-14038902de2d" providerId="AD" clId="Web-{9B9D7E6C-90AB-56D9-1F7E-284BCD115B8E}" dt="2024-02-26T18:04:31.188" v="2257" actId="1076"/>
          <ac:graphicFrameMkLst>
            <pc:docMk/>
            <pc:sldMk cId="981568189" sldId="300"/>
            <ac:graphicFrameMk id="4" creationId="{30F01BDB-72AF-DCDD-CF20-8FB079CC968B}"/>
          </ac:graphicFrameMkLst>
        </pc:graphicFrameChg>
      </pc:sldChg>
      <pc:sldChg chg="addSp delSp modSp new">
        <pc:chgData name="Anderson Sugianto [Student-PECS]" userId="S::as23aak@herts.ac.uk::84d0bc4b-cad9-4ce4-9035-14038902de2d" providerId="AD" clId="Web-{9B9D7E6C-90AB-56D9-1F7E-284BCD115B8E}" dt="2024-02-26T18:22:53.184" v="2336" actId="1076"/>
        <pc:sldMkLst>
          <pc:docMk/>
          <pc:sldMk cId="1603548900" sldId="301"/>
        </pc:sldMkLst>
        <pc:spChg chg="mod">
          <ac:chgData name="Anderson Sugianto [Student-PECS]" userId="S::as23aak@herts.ac.uk::84d0bc4b-cad9-4ce4-9035-14038902de2d" providerId="AD" clId="Web-{9B9D7E6C-90AB-56D9-1F7E-284BCD115B8E}" dt="2024-02-26T18:20:15.867" v="2271" actId="20577"/>
          <ac:spMkLst>
            <pc:docMk/>
            <pc:sldMk cId="1603548900" sldId="301"/>
            <ac:spMk id="2" creationId="{0831A708-6D3E-5ACF-476E-BB78C8D6A552}"/>
          </ac:spMkLst>
        </pc:spChg>
        <pc:spChg chg="del">
          <ac:chgData name="Anderson Sugianto [Student-PECS]" userId="S::as23aak@herts.ac.uk::84d0bc4b-cad9-4ce4-9035-14038902de2d" providerId="AD" clId="Web-{9B9D7E6C-90AB-56D9-1F7E-284BCD115B8E}" dt="2024-02-26T18:20:42.258" v="2272"/>
          <ac:spMkLst>
            <pc:docMk/>
            <pc:sldMk cId="1603548900" sldId="301"/>
            <ac:spMk id="3" creationId="{88FBD589-64B0-0B36-BD7A-58CE6981C81D}"/>
          </ac:spMkLst>
        </pc:spChg>
        <pc:spChg chg="add mod">
          <ac:chgData name="Anderson Sugianto [Student-PECS]" userId="S::as23aak@herts.ac.uk::84d0bc4b-cad9-4ce4-9035-14038902de2d" providerId="AD" clId="Web-{9B9D7E6C-90AB-56D9-1F7E-284BCD115B8E}" dt="2024-02-26T18:22:53.184" v="2336" actId="1076"/>
          <ac:spMkLst>
            <pc:docMk/>
            <pc:sldMk cId="1603548900" sldId="301"/>
            <ac:spMk id="7" creationId="{63A9AFFC-CAC4-66C2-C89B-18B03F3595D6}"/>
          </ac:spMkLst>
        </pc:spChg>
        <pc:picChg chg="add mod ord">
          <ac:chgData name="Anderson Sugianto [Student-PECS]" userId="S::as23aak@herts.ac.uk::84d0bc4b-cad9-4ce4-9035-14038902de2d" providerId="AD" clId="Web-{9B9D7E6C-90AB-56D9-1F7E-284BCD115B8E}" dt="2024-02-26T18:21:55.682" v="2284" actId="14100"/>
          <ac:picMkLst>
            <pc:docMk/>
            <pc:sldMk cId="1603548900" sldId="301"/>
            <ac:picMk id="4" creationId="{5DE329B4-2CA9-E937-5B46-91E9E737BADE}"/>
          </ac:picMkLst>
        </pc:picChg>
        <pc:picChg chg="add mod">
          <ac:chgData name="Anderson Sugianto [Student-PECS]" userId="S::as23aak@herts.ac.uk::84d0bc4b-cad9-4ce4-9035-14038902de2d" providerId="AD" clId="Web-{9B9D7E6C-90AB-56D9-1F7E-284BCD115B8E}" dt="2024-02-26T18:22:03.542" v="2286" actId="1076"/>
          <ac:picMkLst>
            <pc:docMk/>
            <pc:sldMk cId="1603548900" sldId="301"/>
            <ac:picMk id="5" creationId="{A36E0FFC-3C21-4830-F41B-D8A885096C22}"/>
          </ac:picMkLst>
        </pc:picChg>
        <pc:picChg chg="add mod">
          <ac:chgData name="Anderson Sugianto [Student-PECS]" userId="S::as23aak@herts.ac.uk::84d0bc4b-cad9-4ce4-9035-14038902de2d" providerId="AD" clId="Web-{9B9D7E6C-90AB-56D9-1F7E-284BCD115B8E}" dt="2024-02-26T18:21:59.042" v="2285" actId="1076"/>
          <ac:picMkLst>
            <pc:docMk/>
            <pc:sldMk cId="1603548900" sldId="301"/>
            <ac:picMk id="6" creationId="{D0F3A472-F58B-2E1D-9522-1383CD3B488C}"/>
          </ac:picMkLst>
        </pc:picChg>
      </pc:sldChg>
      <pc:sldChg chg="addSp delSp modSp new">
        <pc:chgData name="Anderson Sugianto [Student-PECS]" userId="S::as23aak@herts.ac.uk::84d0bc4b-cad9-4ce4-9035-14038902de2d" providerId="AD" clId="Web-{9B9D7E6C-90AB-56D9-1F7E-284BCD115B8E}" dt="2024-02-26T18:23:36.372" v="2359" actId="1076"/>
        <pc:sldMkLst>
          <pc:docMk/>
          <pc:sldMk cId="356046151" sldId="303"/>
        </pc:sldMkLst>
        <pc:spChg chg="mod">
          <ac:chgData name="Anderson Sugianto [Student-PECS]" userId="S::as23aak@herts.ac.uk::84d0bc4b-cad9-4ce4-9035-14038902de2d" providerId="AD" clId="Web-{9B9D7E6C-90AB-56D9-1F7E-284BCD115B8E}" dt="2024-02-26T18:23:24.513" v="2355" actId="20577"/>
          <ac:spMkLst>
            <pc:docMk/>
            <pc:sldMk cId="356046151" sldId="303"/>
            <ac:spMk id="2" creationId="{4A2DB2DA-2482-E1E0-047E-FE22A8FB0FE7}"/>
          </ac:spMkLst>
        </pc:spChg>
        <pc:spChg chg="del">
          <ac:chgData name="Anderson Sugianto [Student-PECS]" userId="S::as23aak@herts.ac.uk::84d0bc4b-cad9-4ce4-9035-14038902de2d" providerId="AD" clId="Web-{9B9D7E6C-90AB-56D9-1F7E-284BCD115B8E}" dt="2024-02-26T18:23:24.669" v="2356"/>
          <ac:spMkLst>
            <pc:docMk/>
            <pc:sldMk cId="356046151" sldId="303"/>
            <ac:spMk id="3" creationId="{06BD83FF-BE01-C1E7-B6D4-0846DCBCF6AD}"/>
          </ac:spMkLst>
        </pc:spChg>
        <pc:picChg chg="add mod ord">
          <ac:chgData name="Anderson Sugianto [Student-PECS]" userId="S::as23aak@herts.ac.uk::84d0bc4b-cad9-4ce4-9035-14038902de2d" providerId="AD" clId="Web-{9B9D7E6C-90AB-56D9-1F7E-284BCD115B8E}" dt="2024-02-26T18:23:36.372" v="2359" actId="1076"/>
          <ac:picMkLst>
            <pc:docMk/>
            <pc:sldMk cId="356046151" sldId="303"/>
            <ac:picMk id="4" creationId="{C1CF4E5C-059C-1606-F786-AE95C11A71C0}"/>
          </ac:picMkLst>
        </pc:picChg>
      </pc:sldChg>
    </pc:docChg>
  </pc:docChgLst>
  <pc:docChgLst>
    <pc:chgData name="Sujan Gurung [Student-PECS]" userId="S::sg23acr@herts.ac.uk::4de72d8b-cb66-415b-a479-44eaa5fad69e" providerId="AD" clId="Web-{5CA248EF-7552-C2B7-CEAB-7B83E523AA1B}"/>
    <pc:docChg chg="addSld modSld">
      <pc:chgData name="Sujan Gurung [Student-PECS]" userId="S::sg23acr@herts.ac.uk::4de72d8b-cb66-415b-a479-44eaa5fad69e" providerId="AD" clId="Web-{5CA248EF-7552-C2B7-CEAB-7B83E523AA1B}" dt="2024-02-29T18:45:37.870" v="493" actId="20577"/>
      <pc:docMkLst>
        <pc:docMk/>
      </pc:docMkLst>
      <pc:sldChg chg="addSp delSp modSp mod setBg">
        <pc:chgData name="Sujan Gurung [Student-PECS]" userId="S::sg23acr@herts.ac.uk::4de72d8b-cb66-415b-a479-44eaa5fad69e" providerId="AD" clId="Web-{5CA248EF-7552-C2B7-CEAB-7B83E523AA1B}" dt="2024-02-29T13:00:55.783" v="484" actId="20577"/>
        <pc:sldMkLst>
          <pc:docMk/>
          <pc:sldMk cId="1865437991" sldId="278"/>
        </pc:sldMkLst>
        <pc:spChg chg="mod ord">
          <ac:chgData name="Sujan Gurung [Student-PECS]" userId="S::sg23acr@herts.ac.uk::4de72d8b-cb66-415b-a479-44eaa5fad69e" providerId="AD" clId="Web-{5CA248EF-7552-C2B7-CEAB-7B83E523AA1B}" dt="2024-02-29T13:00:55.783" v="484" actId="20577"/>
          <ac:spMkLst>
            <pc:docMk/>
            <pc:sldMk cId="1865437991" sldId="278"/>
            <ac:spMk id="2" creationId="{A1FC24AF-E7A6-8F47-AB79-18D970C4DEA5}"/>
          </ac:spMkLst>
        </pc:spChg>
        <pc:spChg chg="del mod">
          <ac:chgData name="Sujan Gurung [Student-PECS]" userId="S::sg23acr@herts.ac.uk::4de72d8b-cb66-415b-a479-44eaa5fad69e" providerId="AD" clId="Web-{5CA248EF-7552-C2B7-CEAB-7B83E523AA1B}" dt="2024-02-28T17:39:42.800" v="5"/>
          <ac:spMkLst>
            <pc:docMk/>
            <pc:sldMk cId="1865437991" sldId="278"/>
            <ac:spMk id="3" creationId="{31CA8627-89B6-F183-507F-51FD1D11259B}"/>
          </ac:spMkLst>
        </pc:spChg>
        <pc:spChg chg="add del">
          <ac:chgData name="Sujan Gurung [Student-PECS]" userId="S::sg23acr@herts.ac.uk::4de72d8b-cb66-415b-a479-44eaa5fad69e" providerId="AD" clId="Web-{5CA248EF-7552-C2B7-CEAB-7B83E523AA1B}" dt="2024-02-28T17:49:20.125" v="47"/>
          <ac:spMkLst>
            <pc:docMk/>
            <pc:sldMk cId="1865437991" sldId="278"/>
            <ac:spMk id="10" creationId="{DAE9EB7C-4BF1-FA14-192D-7ECDC8B30FB5}"/>
          </ac:spMkLst>
        </pc:spChg>
        <pc:spChg chg="add del">
          <ac:chgData name="Sujan Gurung [Student-PECS]" userId="S::sg23acr@herts.ac.uk::4de72d8b-cb66-415b-a479-44eaa5fad69e" providerId="AD" clId="Web-{5CA248EF-7552-C2B7-CEAB-7B83E523AA1B}" dt="2024-02-28T17:49:17.547" v="45"/>
          <ac:spMkLst>
            <pc:docMk/>
            <pc:sldMk cId="1865437991" sldId="278"/>
            <ac:spMk id="13" creationId="{047C8CCB-F95D-4249-92DD-651249D3535A}"/>
          </ac:spMkLst>
        </pc:spChg>
        <pc:spChg chg="add del">
          <ac:chgData name="Sujan Gurung [Student-PECS]" userId="S::sg23acr@herts.ac.uk::4de72d8b-cb66-415b-a479-44eaa5fad69e" providerId="AD" clId="Web-{5CA248EF-7552-C2B7-CEAB-7B83E523AA1B}" dt="2024-02-28T17:49:20.125" v="47"/>
          <ac:spMkLst>
            <pc:docMk/>
            <pc:sldMk cId="1865437991" sldId="278"/>
            <ac:spMk id="15" creationId="{C062E60F-5CD4-4268-8359-8076634680E5}"/>
          </ac:spMkLst>
        </pc:spChg>
        <pc:spChg chg="add del">
          <ac:chgData name="Sujan Gurung [Student-PECS]" userId="S::sg23acr@herts.ac.uk::4de72d8b-cb66-415b-a479-44eaa5fad69e" providerId="AD" clId="Web-{5CA248EF-7552-C2B7-CEAB-7B83E523AA1B}" dt="2024-02-28T17:49:12.156" v="43"/>
          <ac:spMkLst>
            <pc:docMk/>
            <pc:sldMk cId="1865437991" sldId="278"/>
            <ac:spMk id="16" creationId="{70155189-D96C-4527-B0EC-654B946BE615}"/>
          </ac:spMkLst>
        </pc:spChg>
        <pc:spChg chg="add del">
          <ac:chgData name="Sujan Gurung [Student-PECS]" userId="S::sg23acr@herts.ac.uk::4de72d8b-cb66-415b-a479-44eaa5fad69e" providerId="AD" clId="Web-{5CA248EF-7552-C2B7-CEAB-7B83E523AA1B}" dt="2024-02-28T17:49:20.125" v="47"/>
          <ac:spMkLst>
            <pc:docMk/>
            <pc:sldMk cId="1865437991" sldId="278"/>
            <ac:spMk id="17" creationId="{BB341EC3-1810-4D33-BA3F-E2D0AA0ECFB6}"/>
          </ac:spMkLst>
        </pc:spChg>
        <pc:spChg chg="add del">
          <ac:chgData name="Sujan Gurung [Student-PECS]" userId="S::sg23acr@herts.ac.uk::4de72d8b-cb66-415b-a479-44eaa5fad69e" providerId="AD" clId="Web-{5CA248EF-7552-C2B7-CEAB-7B83E523AA1B}" dt="2024-02-28T17:49:17.547" v="45"/>
          <ac:spMkLst>
            <pc:docMk/>
            <pc:sldMk cId="1865437991" sldId="278"/>
            <ac:spMk id="18" creationId="{6753252F-4873-4F63-801D-CC719279A7D5}"/>
          </ac:spMkLst>
        </pc:spChg>
        <pc:spChg chg="add del">
          <ac:chgData name="Sujan Gurung [Student-PECS]" userId="S::sg23acr@herts.ac.uk::4de72d8b-cb66-415b-a479-44eaa5fad69e" providerId="AD" clId="Web-{5CA248EF-7552-C2B7-CEAB-7B83E523AA1B}" dt="2024-02-28T17:49:20.125" v="47"/>
          <ac:spMkLst>
            <pc:docMk/>
            <pc:sldMk cId="1865437991" sldId="278"/>
            <ac:spMk id="19" creationId="{10127CDE-2B99-47A8-BB3C-7D17519105E0}"/>
          </ac:spMkLst>
        </pc:spChg>
        <pc:spChg chg="add del">
          <ac:chgData name="Sujan Gurung [Student-PECS]" userId="S::sg23acr@herts.ac.uk::4de72d8b-cb66-415b-a479-44eaa5fad69e" providerId="AD" clId="Web-{5CA248EF-7552-C2B7-CEAB-7B83E523AA1B}" dt="2024-02-28T17:49:20.125" v="47"/>
          <ac:spMkLst>
            <pc:docMk/>
            <pc:sldMk cId="1865437991" sldId="278"/>
            <ac:spMk id="20" creationId="{0550F5B9-399F-4FAD-AE6C-ED65F9A43A74}"/>
          </ac:spMkLst>
        </pc:spChg>
        <pc:spChg chg="add del">
          <ac:chgData name="Sujan Gurung [Student-PECS]" userId="S::sg23acr@herts.ac.uk::4de72d8b-cb66-415b-a479-44eaa5fad69e" providerId="AD" clId="Web-{5CA248EF-7552-C2B7-CEAB-7B83E523AA1B}" dt="2024-02-28T17:49:30.563" v="49"/>
          <ac:spMkLst>
            <pc:docMk/>
            <pc:sldMk cId="1865437991" sldId="278"/>
            <ac:spMk id="22" creationId="{D75A5B51-0925-4835-8511-A0DD17EAA97C}"/>
          </ac:spMkLst>
        </pc:spChg>
        <pc:spChg chg="add del">
          <ac:chgData name="Sujan Gurung [Student-PECS]" userId="S::sg23acr@herts.ac.uk::4de72d8b-cb66-415b-a479-44eaa5fad69e" providerId="AD" clId="Web-{5CA248EF-7552-C2B7-CEAB-7B83E523AA1B}" dt="2024-02-28T17:49:30.563" v="49"/>
          <ac:spMkLst>
            <pc:docMk/>
            <pc:sldMk cId="1865437991" sldId="278"/>
            <ac:spMk id="23" creationId="{5CDFD20D-8E4F-4E3A-AF87-93F23E0DBFB3}"/>
          </ac:spMkLst>
        </pc:spChg>
        <pc:spChg chg="add del">
          <ac:chgData name="Sujan Gurung [Student-PECS]" userId="S::sg23acr@herts.ac.uk::4de72d8b-cb66-415b-a479-44eaa5fad69e" providerId="AD" clId="Web-{5CA248EF-7552-C2B7-CEAB-7B83E523AA1B}" dt="2024-02-28T17:49:30.563" v="49"/>
          <ac:spMkLst>
            <pc:docMk/>
            <pc:sldMk cId="1865437991" sldId="278"/>
            <ac:spMk id="24" creationId="{ABC47DF1-2401-76A5-E584-AD47DEA1B492}"/>
          </ac:spMkLst>
        </pc:spChg>
        <pc:spChg chg="add del">
          <ac:chgData name="Sujan Gurung [Student-PECS]" userId="S::sg23acr@herts.ac.uk::4de72d8b-cb66-415b-a479-44eaa5fad69e" providerId="AD" clId="Web-{5CA248EF-7552-C2B7-CEAB-7B83E523AA1B}" dt="2024-02-28T17:49:35.688" v="51"/>
          <ac:spMkLst>
            <pc:docMk/>
            <pc:sldMk cId="1865437991" sldId="278"/>
            <ac:spMk id="29" creationId="{F36B3C6C-46FC-A931-4A59-DD09413E89C2}"/>
          </ac:spMkLst>
        </pc:spChg>
        <pc:spChg chg="add del">
          <ac:chgData name="Sujan Gurung [Student-PECS]" userId="S::sg23acr@herts.ac.uk::4de72d8b-cb66-415b-a479-44eaa5fad69e" providerId="AD" clId="Web-{5CA248EF-7552-C2B7-CEAB-7B83E523AA1B}" dt="2024-02-28T17:49:39.282" v="53"/>
          <ac:spMkLst>
            <pc:docMk/>
            <pc:sldMk cId="1865437991" sldId="278"/>
            <ac:spMk id="31" creationId="{BC84AE2F-44F4-4DB9-AA52-F1DF1D835033}"/>
          </ac:spMkLst>
        </pc:spChg>
        <pc:spChg chg="add del">
          <ac:chgData name="Sujan Gurung [Student-PECS]" userId="S::sg23acr@herts.ac.uk::4de72d8b-cb66-415b-a479-44eaa5fad69e" providerId="AD" clId="Web-{5CA248EF-7552-C2B7-CEAB-7B83E523AA1B}" dt="2024-02-28T17:49:39.282" v="53"/>
          <ac:spMkLst>
            <pc:docMk/>
            <pc:sldMk cId="1865437991" sldId="278"/>
            <ac:spMk id="32" creationId="{B9D38F80-A0D0-4062-8B61-16440AC9D81D}"/>
          </ac:spMkLst>
        </pc:spChg>
        <pc:spChg chg="add del">
          <ac:chgData name="Sujan Gurung [Student-PECS]" userId="S::sg23acr@herts.ac.uk::4de72d8b-cb66-415b-a479-44eaa5fad69e" providerId="AD" clId="Web-{5CA248EF-7552-C2B7-CEAB-7B83E523AA1B}" dt="2024-02-28T17:49:39.282" v="53"/>
          <ac:spMkLst>
            <pc:docMk/>
            <pc:sldMk cId="1865437991" sldId="278"/>
            <ac:spMk id="33" creationId="{90B6B893-A22E-3404-0752-819EE7049D96}"/>
          </ac:spMkLst>
        </pc:spChg>
        <pc:spChg chg="add del">
          <ac:chgData name="Sujan Gurung [Student-PECS]" userId="S::sg23acr@herts.ac.uk::4de72d8b-cb66-415b-a479-44eaa5fad69e" providerId="AD" clId="Web-{5CA248EF-7552-C2B7-CEAB-7B83E523AA1B}" dt="2024-02-28T17:49:39.282" v="53"/>
          <ac:spMkLst>
            <pc:docMk/>
            <pc:sldMk cId="1865437991" sldId="278"/>
            <ac:spMk id="34" creationId="{9D386D02-3865-645C-E5D5-EF68EB3E9F0A}"/>
          </ac:spMkLst>
        </pc:spChg>
        <pc:spChg chg="add">
          <ac:chgData name="Sujan Gurung [Student-PECS]" userId="S::sg23acr@herts.ac.uk::4de72d8b-cb66-415b-a479-44eaa5fad69e" providerId="AD" clId="Web-{5CA248EF-7552-C2B7-CEAB-7B83E523AA1B}" dt="2024-02-28T17:49:39.297" v="54"/>
          <ac:spMkLst>
            <pc:docMk/>
            <pc:sldMk cId="1865437991" sldId="278"/>
            <ac:spMk id="36" creationId="{D75A5B51-0925-4835-8511-A0DD17EAA97C}"/>
          </ac:spMkLst>
        </pc:spChg>
        <pc:spChg chg="add">
          <ac:chgData name="Sujan Gurung [Student-PECS]" userId="S::sg23acr@herts.ac.uk::4de72d8b-cb66-415b-a479-44eaa5fad69e" providerId="AD" clId="Web-{5CA248EF-7552-C2B7-CEAB-7B83E523AA1B}" dt="2024-02-28T17:49:39.297" v="54"/>
          <ac:spMkLst>
            <pc:docMk/>
            <pc:sldMk cId="1865437991" sldId="278"/>
            <ac:spMk id="37" creationId="{5CDFD20D-8E4F-4E3A-AF87-93F23E0DBFB3}"/>
          </ac:spMkLst>
        </pc:spChg>
        <pc:spChg chg="add mod">
          <ac:chgData name="Sujan Gurung [Student-PECS]" userId="S::sg23acr@herts.ac.uk::4de72d8b-cb66-415b-a479-44eaa5fad69e" providerId="AD" clId="Web-{5CA248EF-7552-C2B7-CEAB-7B83E523AA1B}" dt="2024-02-28T20:22:07.576" v="189" actId="20577"/>
          <ac:spMkLst>
            <pc:docMk/>
            <pc:sldMk cId="1865437991" sldId="278"/>
            <ac:spMk id="38" creationId="{ABC47DF1-2401-76A5-E584-AD47DEA1B492}"/>
          </ac:spMkLst>
        </pc:spChg>
        <pc:grpChg chg="add del">
          <ac:chgData name="Sujan Gurung [Student-PECS]" userId="S::sg23acr@herts.ac.uk::4de72d8b-cb66-415b-a479-44eaa5fad69e" providerId="AD" clId="Web-{5CA248EF-7552-C2B7-CEAB-7B83E523AA1B}" dt="2024-02-28T17:49:07.094" v="41"/>
          <ac:grpSpMkLst>
            <pc:docMk/>
            <pc:sldMk cId="1865437991" sldId="278"/>
            <ac:grpSpMk id="11" creationId="{C552714D-0746-516F-8E04-8CD9710DDD4A}"/>
          </ac:grpSpMkLst>
        </pc:grpChg>
        <pc:grpChg chg="add del">
          <ac:chgData name="Sujan Gurung [Student-PECS]" userId="S::sg23acr@herts.ac.uk::4de72d8b-cb66-415b-a479-44eaa5fad69e" providerId="AD" clId="Web-{5CA248EF-7552-C2B7-CEAB-7B83E523AA1B}" dt="2024-02-28T17:49:35.688" v="51"/>
          <ac:grpSpMkLst>
            <pc:docMk/>
            <pc:sldMk cId="1865437991" sldId="278"/>
            <ac:grpSpMk id="26" creationId="{3D8C2594-D090-8C08-EF11-EB4DE055D0E4}"/>
          </ac:grpSpMkLst>
        </pc:grpChg>
        <pc:picChg chg="add mod ord">
          <ac:chgData name="Sujan Gurung [Student-PECS]" userId="S::sg23acr@herts.ac.uk::4de72d8b-cb66-415b-a479-44eaa5fad69e" providerId="AD" clId="Web-{5CA248EF-7552-C2B7-CEAB-7B83E523AA1B}" dt="2024-02-28T17:51:44.316" v="67" actId="14100"/>
          <ac:picMkLst>
            <pc:docMk/>
            <pc:sldMk cId="1865437991" sldId="278"/>
            <ac:picMk id="4" creationId="{05BEC16F-F430-6CB8-607E-D56131F2E284}"/>
          </ac:picMkLst>
        </pc:picChg>
        <pc:picChg chg="add mod ord">
          <ac:chgData name="Sujan Gurung [Student-PECS]" userId="S::sg23acr@herts.ac.uk::4de72d8b-cb66-415b-a479-44eaa5fad69e" providerId="AD" clId="Web-{5CA248EF-7552-C2B7-CEAB-7B83E523AA1B}" dt="2024-02-28T17:50:16.814" v="61" actId="14100"/>
          <ac:picMkLst>
            <pc:docMk/>
            <pc:sldMk cId="1865437991" sldId="278"/>
            <ac:picMk id="5" creationId="{8C04A8D8-31E2-F58C-5F79-43DF7C3B00CD}"/>
          </ac:picMkLst>
        </pc:picChg>
        <pc:picChg chg="add mod ord">
          <ac:chgData name="Sujan Gurung [Student-PECS]" userId="S::sg23acr@herts.ac.uk::4de72d8b-cb66-415b-a479-44eaa5fad69e" providerId="AD" clId="Web-{5CA248EF-7552-C2B7-CEAB-7B83E523AA1B}" dt="2024-02-28T17:50:20.564" v="62" actId="14100"/>
          <ac:picMkLst>
            <pc:docMk/>
            <pc:sldMk cId="1865437991" sldId="278"/>
            <ac:picMk id="6" creationId="{C22B794B-2A53-66B5-B30D-76F828811C0E}"/>
          </ac:picMkLst>
        </pc:picChg>
      </pc:sldChg>
      <pc:sldChg chg="addSp delSp modSp">
        <pc:chgData name="Sujan Gurung [Student-PECS]" userId="S::sg23acr@herts.ac.uk::4de72d8b-cb66-415b-a479-44eaa5fad69e" providerId="AD" clId="Web-{5CA248EF-7552-C2B7-CEAB-7B83E523AA1B}" dt="2024-02-29T18:45:37.870" v="493" actId="20577"/>
        <pc:sldMkLst>
          <pc:docMk/>
          <pc:sldMk cId="1753548147" sldId="314"/>
        </pc:sldMkLst>
        <pc:spChg chg="add mod">
          <ac:chgData name="Sujan Gurung [Student-PECS]" userId="S::sg23acr@herts.ac.uk::4de72d8b-cb66-415b-a479-44eaa5fad69e" providerId="AD" clId="Web-{5CA248EF-7552-C2B7-CEAB-7B83E523AA1B}" dt="2024-02-29T18:45:37.870" v="493" actId="20577"/>
          <ac:spMkLst>
            <pc:docMk/>
            <pc:sldMk cId="1753548147" sldId="314"/>
            <ac:spMk id="4" creationId="{AA3E90F5-0016-B0A2-0A6D-32ABFCE631A8}"/>
          </ac:spMkLst>
        </pc:spChg>
        <pc:graphicFrameChg chg="del mod modGraphic">
          <ac:chgData name="Sujan Gurung [Student-PECS]" userId="S::sg23acr@herts.ac.uk::4de72d8b-cb66-415b-a479-44eaa5fad69e" providerId="AD" clId="Web-{5CA248EF-7552-C2B7-CEAB-7B83E523AA1B}" dt="2024-02-29T11:50:49.929" v="194"/>
          <ac:graphicFrameMkLst>
            <pc:docMk/>
            <pc:sldMk cId="1753548147" sldId="314"/>
            <ac:graphicFrameMk id="5" creationId="{2B8E3D12-6E56-04E8-44FD-3FCF98A589EA}"/>
          </ac:graphicFrameMkLst>
        </pc:graphicFrameChg>
      </pc:sldChg>
      <pc:sldChg chg="addSp delSp modSp new mod setBg">
        <pc:chgData name="Sujan Gurung [Student-PECS]" userId="S::sg23acr@herts.ac.uk::4de72d8b-cb66-415b-a479-44eaa5fad69e" providerId="AD" clId="Web-{5CA248EF-7552-C2B7-CEAB-7B83E523AA1B}" dt="2024-02-29T15:40:16.417" v="491" actId="14100"/>
        <pc:sldMkLst>
          <pc:docMk/>
          <pc:sldMk cId="3195817625" sldId="315"/>
        </pc:sldMkLst>
        <pc:spChg chg="mod ord">
          <ac:chgData name="Sujan Gurung [Student-PECS]" userId="S::sg23acr@herts.ac.uk::4de72d8b-cb66-415b-a479-44eaa5fad69e" providerId="AD" clId="Web-{5CA248EF-7552-C2B7-CEAB-7B83E523AA1B}" dt="2024-02-29T15:39:54.323" v="486" actId="14100"/>
          <ac:spMkLst>
            <pc:docMk/>
            <pc:sldMk cId="3195817625" sldId="315"/>
            <ac:spMk id="2" creationId="{D3DD6123-7B9C-11CF-55E7-3FAF8333DC21}"/>
          </ac:spMkLst>
        </pc:spChg>
        <pc:spChg chg="del">
          <ac:chgData name="Sujan Gurung [Student-PECS]" userId="S::sg23acr@herts.ac.uk::4de72d8b-cb66-415b-a479-44eaa5fad69e" providerId="AD" clId="Web-{5CA248EF-7552-C2B7-CEAB-7B83E523AA1B}" dt="2024-02-28T19:57:54.373" v="68"/>
          <ac:spMkLst>
            <pc:docMk/>
            <pc:sldMk cId="3195817625" sldId="315"/>
            <ac:spMk id="3" creationId="{38239102-9585-1002-E52C-68EE606E765D}"/>
          </ac:spMkLst>
        </pc:spChg>
        <pc:spChg chg="add del">
          <ac:chgData name="Sujan Gurung [Student-PECS]" userId="S::sg23acr@herts.ac.uk::4de72d8b-cb66-415b-a479-44eaa5fad69e" providerId="AD" clId="Web-{5CA248EF-7552-C2B7-CEAB-7B83E523AA1B}" dt="2024-02-28T19:59:20.485" v="76"/>
          <ac:spMkLst>
            <pc:docMk/>
            <pc:sldMk cId="3195817625" sldId="315"/>
            <ac:spMk id="9" creationId="{8838C983-8752-702D-9A57-44ABF03FEC47}"/>
          </ac:spMkLst>
        </pc:spChg>
        <pc:spChg chg="add del">
          <ac:chgData name="Sujan Gurung [Student-PECS]" userId="S::sg23acr@herts.ac.uk::4de72d8b-cb66-415b-a479-44eaa5fad69e" providerId="AD" clId="Web-{5CA248EF-7552-C2B7-CEAB-7B83E523AA1B}" dt="2024-02-28T19:59:28.298" v="80"/>
          <ac:spMkLst>
            <pc:docMk/>
            <pc:sldMk cId="3195817625" sldId="315"/>
            <ac:spMk id="10" creationId="{D1520B01-A2E4-41C2-8A8F-7683F250890E}"/>
          </ac:spMkLst>
        </pc:spChg>
        <pc:spChg chg="add del">
          <ac:chgData name="Sujan Gurung [Student-PECS]" userId="S::sg23acr@herts.ac.uk::4de72d8b-cb66-415b-a479-44eaa5fad69e" providerId="AD" clId="Web-{5CA248EF-7552-C2B7-CEAB-7B83E523AA1B}" dt="2024-02-28T19:59:20.485" v="76"/>
          <ac:spMkLst>
            <pc:docMk/>
            <pc:sldMk cId="3195817625" sldId="315"/>
            <ac:spMk id="12" creationId="{61293230-B0F6-45B1-96D1-13D18E242995}"/>
          </ac:spMkLst>
        </pc:spChg>
        <pc:spChg chg="add del">
          <ac:chgData name="Sujan Gurung [Student-PECS]" userId="S::sg23acr@herts.ac.uk::4de72d8b-cb66-415b-a479-44eaa5fad69e" providerId="AD" clId="Web-{5CA248EF-7552-C2B7-CEAB-7B83E523AA1B}" dt="2024-02-28T19:59:20.485" v="76"/>
          <ac:spMkLst>
            <pc:docMk/>
            <pc:sldMk cId="3195817625" sldId="315"/>
            <ac:spMk id="14" creationId="{0A1E0707-4985-454B-ACE0-4855BB55875E}"/>
          </ac:spMkLst>
        </pc:spChg>
        <pc:spChg chg="add del">
          <ac:chgData name="Sujan Gurung [Student-PECS]" userId="S::sg23acr@herts.ac.uk::4de72d8b-cb66-415b-a479-44eaa5fad69e" providerId="AD" clId="Web-{5CA248EF-7552-C2B7-CEAB-7B83E523AA1B}" dt="2024-02-28T19:59:24.486" v="78"/>
          <ac:spMkLst>
            <pc:docMk/>
            <pc:sldMk cId="3195817625" sldId="315"/>
            <ac:spMk id="16" creationId="{6313CF8F-B436-401E-9575-DE0F8E8B5B17}"/>
          </ac:spMkLst>
        </pc:spChg>
        <pc:spChg chg="add del">
          <ac:chgData name="Sujan Gurung [Student-PECS]" userId="S::sg23acr@herts.ac.uk::4de72d8b-cb66-415b-a479-44eaa5fad69e" providerId="AD" clId="Web-{5CA248EF-7552-C2B7-CEAB-7B83E523AA1B}" dt="2024-02-28T19:59:24.486" v="78"/>
          <ac:spMkLst>
            <pc:docMk/>
            <pc:sldMk cId="3195817625" sldId="315"/>
            <ac:spMk id="17" creationId="{63F5877B-98C7-49DD-83AB-0F6F57CB6543}"/>
          </ac:spMkLst>
        </pc:spChg>
        <pc:spChg chg="add del">
          <ac:chgData name="Sujan Gurung [Student-PECS]" userId="S::sg23acr@herts.ac.uk::4de72d8b-cb66-415b-a479-44eaa5fad69e" providerId="AD" clId="Web-{5CA248EF-7552-C2B7-CEAB-7B83E523AA1B}" dt="2024-02-28T19:59:24.486" v="78"/>
          <ac:spMkLst>
            <pc:docMk/>
            <pc:sldMk cId="3195817625" sldId="315"/>
            <ac:spMk id="18" creationId="{2A38CFE9-C30A-4551-ACCB-D5808FBC39CD}"/>
          </ac:spMkLst>
        </pc:spChg>
        <pc:spChg chg="add del">
          <ac:chgData name="Sujan Gurung [Student-PECS]" userId="S::sg23acr@herts.ac.uk::4de72d8b-cb66-415b-a479-44eaa5fad69e" providerId="AD" clId="Web-{5CA248EF-7552-C2B7-CEAB-7B83E523AA1B}" dt="2024-02-28T19:59:24.486" v="78"/>
          <ac:spMkLst>
            <pc:docMk/>
            <pc:sldMk cId="3195817625" sldId="315"/>
            <ac:spMk id="19" creationId="{4EA91930-66BC-4C41-B4F5-C31EB216F64B}"/>
          </ac:spMkLst>
        </pc:spChg>
        <pc:spChg chg="add del">
          <ac:chgData name="Sujan Gurung [Student-PECS]" userId="S::sg23acr@herts.ac.uk::4de72d8b-cb66-415b-a479-44eaa5fad69e" providerId="AD" clId="Web-{5CA248EF-7552-C2B7-CEAB-7B83E523AA1B}" dt="2024-02-28T19:59:24.486" v="78"/>
          <ac:spMkLst>
            <pc:docMk/>
            <pc:sldMk cId="3195817625" sldId="315"/>
            <ac:spMk id="20" creationId="{67EF550F-47CE-4FB2-9DAC-12AD835C833D}"/>
          </ac:spMkLst>
        </pc:spChg>
        <pc:spChg chg="add del">
          <ac:chgData name="Sujan Gurung [Student-PECS]" userId="S::sg23acr@herts.ac.uk::4de72d8b-cb66-415b-a479-44eaa5fad69e" providerId="AD" clId="Web-{5CA248EF-7552-C2B7-CEAB-7B83E523AA1B}" dt="2024-02-28T19:59:24.486" v="78"/>
          <ac:spMkLst>
            <pc:docMk/>
            <pc:sldMk cId="3195817625" sldId="315"/>
            <ac:spMk id="21" creationId="{256C7B08-D7D1-AFCF-A09A-62D8567E8D5B}"/>
          </ac:spMkLst>
        </pc:spChg>
        <pc:spChg chg="add del">
          <ac:chgData name="Sujan Gurung [Student-PECS]" userId="S::sg23acr@herts.ac.uk::4de72d8b-cb66-415b-a479-44eaa5fad69e" providerId="AD" clId="Web-{5CA248EF-7552-C2B7-CEAB-7B83E523AA1B}" dt="2024-02-28T20:00:08.956" v="82"/>
          <ac:spMkLst>
            <pc:docMk/>
            <pc:sldMk cId="3195817625" sldId="315"/>
            <ac:spMk id="34" creationId="{21516CB1-E8C8-4751-B6A6-46B2D1E72A61}"/>
          </ac:spMkLst>
        </pc:spChg>
        <pc:spChg chg="add del">
          <ac:chgData name="Sujan Gurung [Student-PECS]" userId="S::sg23acr@herts.ac.uk::4de72d8b-cb66-415b-a479-44eaa5fad69e" providerId="AD" clId="Web-{5CA248EF-7552-C2B7-CEAB-7B83E523AA1B}" dt="2024-02-28T20:00:08.956" v="82"/>
          <ac:spMkLst>
            <pc:docMk/>
            <pc:sldMk cId="3195817625" sldId="315"/>
            <ac:spMk id="35" creationId="{90C0C0D1-E79A-41FF-8322-256F6DD1499B}"/>
          </ac:spMkLst>
        </pc:spChg>
        <pc:spChg chg="add del">
          <ac:chgData name="Sujan Gurung [Student-PECS]" userId="S::sg23acr@herts.ac.uk::4de72d8b-cb66-415b-a479-44eaa5fad69e" providerId="AD" clId="Web-{5CA248EF-7552-C2B7-CEAB-7B83E523AA1B}" dt="2024-02-28T20:00:08.956" v="82"/>
          <ac:spMkLst>
            <pc:docMk/>
            <pc:sldMk cId="3195817625" sldId="315"/>
            <ac:spMk id="36" creationId="{395FA420-5595-49D1-9D5F-79EC43B55574}"/>
          </ac:spMkLst>
        </pc:spChg>
        <pc:spChg chg="add del">
          <ac:chgData name="Sujan Gurung [Student-PECS]" userId="S::sg23acr@herts.ac.uk::4de72d8b-cb66-415b-a479-44eaa5fad69e" providerId="AD" clId="Web-{5CA248EF-7552-C2B7-CEAB-7B83E523AA1B}" dt="2024-02-28T20:00:08.956" v="82"/>
          <ac:spMkLst>
            <pc:docMk/>
            <pc:sldMk cId="3195817625" sldId="315"/>
            <ac:spMk id="37" creationId="{CB09F1AB-94A8-B576-3FE3-65D64347B723}"/>
          </ac:spMkLst>
        </pc:spChg>
        <pc:spChg chg="add del">
          <ac:chgData name="Sujan Gurung [Student-PECS]" userId="S::sg23acr@herts.ac.uk::4de72d8b-cb66-415b-a479-44eaa5fad69e" providerId="AD" clId="Web-{5CA248EF-7552-C2B7-CEAB-7B83E523AA1B}" dt="2024-02-28T20:00:13.034" v="84"/>
          <ac:spMkLst>
            <pc:docMk/>
            <pc:sldMk cId="3195817625" sldId="315"/>
            <ac:spMk id="39" creationId="{022BDE4A-8A20-4A69-9C5A-581C82036A4D}"/>
          </ac:spMkLst>
        </pc:spChg>
        <pc:spChg chg="add del">
          <ac:chgData name="Sujan Gurung [Student-PECS]" userId="S::sg23acr@herts.ac.uk::4de72d8b-cb66-415b-a479-44eaa5fad69e" providerId="AD" clId="Web-{5CA248EF-7552-C2B7-CEAB-7B83E523AA1B}" dt="2024-02-28T20:00:17.581" v="86"/>
          <ac:spMkLst>
            <pc:docMk/>
            <pc:sldMk cId="3195817625" sldId="315"/>
            <ac:spMk id="41" creationId="{21516CB1-E8C8-4751-B6A6-46B2D1E72A61}"/>
          </ac:spMkLst>
        </pc:spChg>
        <pc:spChg chg="add del">
          <ac:chgData name="Sujan Gurung [Student-PECS]" userId="S::sg23acr@herts.ac.uk::4de72d8b-cb66-415b-a479-44eaa5fad69e" providerId="AD" clId="Web-{5CA248EF-7552-C2B7-CEAB-7B83E523AA1B}" dt="2024-02-28T20:00:17.581" v="86"/>
          <ac:spMkLst>
            <pc:docMk/>
            <pc:sldMk cId="3195817625" sldId="315"/>
            <ac:spMk id="42" creationId="{90C0C0D1-E79A-41FF-8322-256F6DD1499B}"/>
          </ac:spMkLst>
        </pc:spChg>
        <pc:spChg chg="add del">
          <ac:chgData name="Sujan Gurung [Student-PECS]" userId="S::sg23acr@herts.ac.uk::4de72d8b-cb66-415b-a479-44eaa5fad69e" providerId="AD" clId="Web-{5CA248EF-7552-C2B7-CEAB-7B83E523AA1B}" dt="2024-02-28T20:00:17.581" v="86"/>
          <ac:spMkLst>
            <pc:docMk/>
            <pc:sldMk cId="3195817625" sldId="315"/>
            <ac:spMk id="43" creationId="{395FA420-5595-49D1-9D5F-79EC43B55574}"/>
          </ac:spMkLst>
        </pc:spChg>
        <pc:spChg chg="add del">
          <ac:chgData name="Sujan Gurung [Student-PECS]" userId="S::sg23acr@herts.ac.uk::4de72d8b-cb66-415b-a479-44eaa5fad69e" providerId="AD" clId="Web-{5CA248EF-7552-C2B7-CEAB-7B83E523AA1B}" dt="2024-02-28T20:00:17.581" v="86"/>
          <ac:spMkLst>
            <pc:docMk/>
            <pc:sldMk cId="3195817625" sldId="315"/>
            <ac:spMk id="44" creationId="{CB09F1AB-94A8-B576-3FE3-65D64347B723}"/>
          </ac:spMkLst>
        </pc:spChg>
        <pc:spChg chg="add del">
          <ac:chgData name="Sujan Gurung [Student-PECS]" userId="S::sg23acr@herts.ac.uk::4de72d8b-cb66-415b-a479-44eaa5fad69e" providerId="AD" clId="Web-{5CA248EF-7552-C2B7-CEAB-7B83E523AA1B}" dt="2024-02-28T20:00:28.769" v="88"/>
          <ac:spMkLst>
            <pc:docMk/>
            <pc:sldMk cId="3195817625" sldId="315"/>
            <ac:spMk id="46" creationId="{385E1BDC-A9B0-4A87-82E3-F3187F69A802}"/>
          </ac:spMkLst>
        </pc:spChg>
        <pc:spChg chg="add del">
          <ac:chgData name="Sujan Gurung [Student-PECS]" userId="S::sg23acr@herts.ac.uk::4de72d8b-cb66-415b-a479-44eaa5fad69e" providerId="AD" clId="Web-{5CA248EF-7552-C2B7-CEAB-7B83E523AA1B}" dt="2024-02-28T20:00:28.769" v="88"/>
          <ac:spMkLst>
            <pc:docMk/>
            <pc:sldMk cId="3195817625" sldId="315"/>
            <ac:spMk id="47" creationId="{0990C621-3B8B-4820-8328-D47EF7CE823C}"/>
          </ac:spMkLst>
        </pc:spChg>
        <pc:spChg chg="add del">
          <ac:chgData name="Sujan Gurung [Student-PECS]" userId="S::sg23acr@herts.ac.uk::4de72d8b-cb66-415b-a479-44eaa5fad69e" providerId="AD" clId="Web-{5CA248EF-7552-C2B7-CEAB-7B83E523AA1B}" dt="2024-02-28T20:00:28.769" v="88"/>
          <ac:spMkLst>
            <pc:docMk/>
            <pc:sldMk cId="3195817625" sldId="315"/>
            <ac:spMk id="48" creationId="{C1A2385B-1D2A-4E17-84FA-6CB7F0AAE473}"/>
          </ac:spMkLst>
        </pc:spChg>
        <pc:spChg chg="add del">
          <ac:chgData name="Sujan Gurung [Student-PECS]" userId="S::sg23acr@herts.ac.uk::4de72d8b-cb66-415b-a479-44eaa5fad69e" providerId="AD" clId="Web-{5CA248EF-7552-C2B7-CEAB-7B83E523AA1B}" dt="2024-02-28T20:00:28.769" v="88"/>
          <ac:spMkLst>
            <pc:docMk/>
            <pc:sldMk cId="3195817625" sldId="315"/>
            <ac:spMk id="49" creationId="{5E791F2F-79DB-4CC0-9FA1-001E3E91E8B7}"/>
          </ac:spMkLst>
        </pc:spChg>
        <pc:spChg chg="add del">
          <ac:chgData name="Sujan Gurung [Student-PECS]" userId="S::sg23acr@herts.ac.uk::4de72d8b-cb66-415b-a479-44eaa5fad69e" providerId="AD" clId="Web-{5CA248EF-7552-C2B7-CEAB-7B83E523AA1B}" dt="2024-02-28T20:00:28.769" v="88"/>
          <ac:spMkLst>
            <pc:docMk/>
            <pc:sldMk cId="3195817625" sldId="315"/>
            <ac:spMk id="50" creationId="{35EE9CC1-E269-29C1-9200-C16B7B4F13A5}"/>
          </ac:spMkLst>
        </pc:spChg>
        <pc:spChg chg="add">
          <ac:chgData name="Sujan Gurung [Student-PECS]" userId="S::sg23acr@herts.ac.uk::4de72d8b-cb66-415b-a479-44eaa5fad69e" providerId="AD" clId="Web-{5CA248EF-7552-C2B7-CEAB-7B83E523AA1B}" dt="2024-02-28T20:00:28.769" v="89"/>
          <ac:spMkLst>
            <pc:docMk/>
            <pc:sldMk cId="3195817625" sldId="315"/>
            <ac:spMk id="52" creationId="{61293230-B0F6-45B1-96D1-13D18E242995}"/>
          </ac:spMkLst>
        </pc:spChg>
        <pc:spChg chg="add">
          <ac:chgData name="Sujan Gurung [Student-PECS]" userId="S::sg23acr@herts.ac.uk::4de72d8b-cb66-415b-a479-44eaa5fad69e" providerId="AD" clId="Web-{5CA248EF-7552-C2B7-CEAB-7B83E523AA1B}" dt="2024-02-28T20:00:28.769" v="89"/>
          <ac:spMkLst>
            <pc:docMk/>
            <pc:sldMk cId="3195817625" sldId="315"/>
            <ac:spMk id="53" creationId="{0A1E0707-4985-454B-ACE0-4855BB55875E}"/>
          </ac:spMkLst>
        </pc:spChg>
        <pc:spChg chg="add mod">
          <ac:chgData name="Sujan Gurung [Student-PECS]" userId="S::sg23acr@herts.ac.uk::4de72d8b-cb66-415b-a479-44eaa5fad69e" providerId="AD" clId="Web-{5CA248EF-7552-C2B7-CEAB-7B83E523AA1B}" dt="2024-02-28T20:19:06.039" v="160" actId="14100"/>
          <ac:spMkLst>
            <pc:docMk/>
            <pc:sldMk cId="3195817625" sldId="315"/>
            <ac:spMk id="54" creationId="{8838C983-8752-702D-9A57-44ABF03FEC47}"/>
          </ac:spMkLst>
        </pc:spChg>
        <pc:grpChg chg="add del">
          <ac:chgData name="Sujan Gurung [Student-PECS]" userId="S::sg23acr@herts.ac.uk::4de72d8b-cb66-415b-a479-44eaa5fad69e" providerId="AD" clId="Web-{5CA248EF-7552-C2B7-CEAB-7B83E523AA1B}" dt="2024-02-28T19:59:28.298" v="80"/>
          <ac:grpSpMkLst>
            <pc:docMk/>
            <pc:sldMk cId="3195817625" sldId="315"/>
            <ac:grpSpMk id="23" creationId="{1F634C0A-A487-42AF-8DFD-4DAD62FE92BF}"/>
          </ac:grpSpMkLst>
        </pc:grpChg>
        <pc:grpChg chg="add del">
          <ac:chgData name="Sujan Gurung [Student-PECS]" userId="S::sg23acr@herts.ac.uk::4de72d8b-cb66-415b-a479-44eaa5fad69e" providerId="AD" clId="Web-{5CA248EF-7552-C2B7-CEAB-7B83E523AA1B}" dt="2024-02-28T19:59:28.298" v="80"/>
          <ac:grpSpMkLst>
            <pc:docMk/>
            <pc:sldMk cId="3195817625" sldId="315"/>
            <ac:grpSpMk id="24" creationId="{08D20F07-CD49-4F17-BC00-9429DA80C502}"/>
          </ac:grpSpMkLst>
        </pc:grpChg>
        <pc:grpChg chg="add del">
          <ac:chgData name="Sujan Gurung [Student-PECS]" userId="S::sg23acr@herts.ac.uk::4de72d8b-cb66-415b-a479-44eaa5fad69e" providerId="AD" clId="Web-{5CA248EF-7552-C2B7-CEAB-7B83E523AA1B}" dt="2024-02-28T19:59:28.298" v="80"/>
          <ac:grpSpMkLst>
            <pc:docMk/>
            <pc:sldMk cId="3195817625" sldId="315"/>
            <ac:grpSpMk id="28" creationId="{066EE5A2-0D35-4D6A-A5C7-1CA91F740684}"/>
          </ac:grpSpMkLst>
        </pc:grpChg>
        <pc:grpChg chg="add del">
          <ac:chgData name="Sujan Gurung [Student-PECS]" userId="S::sg23acr@herts.ac.uk::4de72d8b-cb66-415b-a479-44eaa5fad69e" providerId="AD" clId="Web-{5CA248EF-7552-C2B7-CEAB-7B83E523AA1B}" dt="2024-02-28T19:59:28.298" v="80"/>
          <ac:grpSpMkLst>
            <pc:docMk/>
            <pc:sldMk cId="3195817625" sldId="315"/>
            <ac:grpSpMk id="31" creationId="{56AA1647-0DA6-4A17-B3E1-95D61BD54714}"/>
          </ac:grpSpMkLst>
        </pc:grpChg>
        <pc:picChg chg="add mod ord">
          <ac:chgData name="Sujan Gurung [Student-PECS]" userId="S::sg23acr@herts.ac.uk::4de72d8b-cb66-415b-a479-44eaa5fad69e" providerId="AD" clId="Web-{5CA248EF-7552-C2B7-CEAB-7B83E523AA1B}" dt="2024-02-29T15:40:10.761" v="490" actId="14100"/>
          <ac:picMkLst>
            <pc:docMk/>
            <pc:sldMk cId="3195817625" sldId="315"/>
            <ac:picMk id="4" creationId="{F4B95840-AFAE-7C07-0BE4-94DCAFA2BB04}"/>
          </ac:picMkLst>
        </pc:picChg>
        <pc:picChg chg="add mod">
          <ac:chgData name="Sujan Gurung [Student-PECS]" userId="S::sg23acr@herts.ac.uk::4de72d8b-cb66-415b-a479-44eaa5fad69e" providerId="AD" clId="Web-{5CA248EF-7552-C2B7-CEAB-7B83E523AA1B}" dt="2024-02-29T15:40:16.417" v="491" actId="14100"/>
          <ac:picMkLst>
            <pc:docMk/>
            <pc:sldMk cId="3195817625" sldId="315"/>
            <ac:picMk id="5" creationId="{7C54278A-2466-4CC1-2A57-6F3E219EB3A0}"/>
          </ac:picMkLst>
        </pc:picChg>
      </pc:sldChg>
    </pc:docChg>
  </pc:docChgLst>
  <pc:docChgLst>
    <pc:chgData name="Hrithik Chandra [Student-PECS]" userId="2731abff-1888-4545-9374-34aa9f89af3a" providerId="ADAL" clId="{B69827AA-982A-4601-97A4-0B88B16A85A1}"/>
    <pc:docChg chg="undo redo custSel addSld delSld modSld sldOrd">
      <pc:chgData name="Hrithik Chandra [Student-PECS]" userId="2731abff-1888-4545-9374-34aa9f89af3a" providerId="ADAL" clId="{B69827AA-982A-4601-97A4-0B88B16A85A1}" dt="2024-02-16T23:36:59.506" v="3090" actId="1076"/>
      <pc:docMkLst>
        <pc:docMk/>
      </pc:docMkLst>
      <pc:sldChg chg="modSp mod">
        <pc:chgData name="Hrithik Chandra [Student-PECS]" userId="2731abff-1888-4545-9374-34aa9f89af3a" providerId="ADAL" clId="{B69827AA-982A-4601-97A4-0B88B16A85A1}" dt="2024-02-16T23:36:59.506" v="3090" actId="1076"/>
        <pc:sldMkLst>
          <pc:docMk/>
          <pc:sldMk cId="3773828247" sldId="256"/>
        </pc:sldMkLst>
        <pc:spChg chg="mod">
          <ac:chgData name="Hrithik Chandra [Student-PECS]" userId="2731abff-1888-4545-9374-34aa9f89af3a" providerId="ADAL" clId="{B69827AA-982A-4601-97A4-0B88B16A85A1}" dt="2024-02-09T10:43:10.643" v="43" actId="27636"/>
          <ac:spMkLst>
            <pc:docMk/>
            <pc:sldMk cId="3773828247" sldId="256"/>
            <ac:spMk id="2" creationId="{7DFB14A2-4EA5-17E7-FC7B-D6CD85559E26}"/>
          </ac:spMkLst>
        </pc:spChg>
        <pc:picChg chg="mod">
          <ac:chgData name="Hrithik Chandra [Student-PECS]" userId="2731abff-1888-4545-9374-34aa9f89af3a" providerId="ADAL" clId="{B69827AA-982A-4601-97A4-0B88B16A85A1}" dt="2024-02-16T23:36:59.506" v="3090" actId="1076"/>
          <ac:picMkLst>
            <pc:docMk/>
            <pc:sldMk cId="3773828247" sldId="256"/>
            <ac:picMk id="3" creationId="{A190EF64-DFEE-EE6B-0BA7-6B799DC00D8C}"/>
          </ac:picMkLst>
        </pc:picChg>
      </pc:sldChg>
      <pc:sldChg chg="del">
        <pc:chgData name="Hrithik Chandra [Student-PECS]" userId="2731abff-1888-4545-9374-34aa9f89af3a" providerId="ADAL" clId="{B69827AA-982A-4601-97A4-0B88B16A85A1}" dt="2024-02-09T10:40:40.092" v="1" actId="47"/>
        <pc:sldMkLst>
          <pc:docMk/>
          <pc:sldMk cId="1203859060" sldId="257"/>
        </pc:sldMkLst>
      </pc:sldChg>
      <pc:sldChg chg="modSp new del mod">
        <pc:chgData name="Hrithik Chandra [Student-PECS]" userId="2731abff-1888-4545-9374-34aa9f89af3a" providerId="ADAL" clId="{B69827AA-982A-4601-97A4-0B88B16A85A1}" dt="2024-02-09T10:43:42.772" v="48" actId="47"/>
        <pc:sldMkLst>
          <pc:docMk/>
          <pc:sldMk cId="3217771688" sldId="258"/>
        </pc:sldMkLst>
        <pc:spChg chg="mod">
          <ac:chgData name="Hrithik Chandra [Student-PECS]" userId="2731abff-1888-4545-9374-34aa9f89af3a" providerId="ADAL" clId="{B69827AA-982A-4601-97A4-0B88B16A85A1}" dt="2024-02-09T10:43:20.699" v="44" actId="1076"/>
          <ac:spMkLst>
            <pc:docMk/>
            <pc:sldMk cId="3217771688" sldId="258"/>
            <ac:spMk id="2" creationId="{80FCB2FB-5DBF-E054-254D-A553B2790EF3}"/>
          </ac:spMkLst>
        </pc:spChg>
      </pc:sldChg>
      <pc:sldChg chg="modSp new mod">
        <pc:chgData name="Hrithik Chandra [Student-PECS]" userId="2731abff-1888-4545-9374-34aa9f89af3a" providerId="ADAL" clId="{B69827AA-982A-4601-97A4-0B88B16A85A1}" dt="2024-02-16T13:23:53.889" v="3052" actId="20577"/>
        <pc:sldMkLst>
          <pc:docMk/>
          <pc:sldMk cId="2330821397" sldId="259"/>
        </pc:sldMkLst>
        <pc:spChg chg="mod">
          <ac:chgData name="Hrithik Chandra [Student-PECS]" userId="2731abff-1888-4545-9374-34aa9f89af3a" providerId="ADAL" clId="{B69827AA-982A-4601-97A4-0B88B16A85A1}" dt="2024-02-16T13:22:47.902" v="2961" actId="14100"/>
          <ac:spMkLst>
            <pc:docMk/>
            <pc:sldMk cId="2330821397" sldId="259"/>
            <ac:spMk id="2" creationId="{EBA6BCC2-68E4-3069-711C-97EDF0C29B64}"/>
          </ac:spMkLst>
        </pc:spChg>
        <pc:spChg chg="mod">
          <ac:chgData name="Hrithik Chandra [Student-PECS]" userId="2731abff-1888-4545-9374-34aa9f89af3a" providerId="ADAL" clId="{B69827AA-982A-4601-97A4-0B88B16A85A1}" dt="2024-02-16T13:23:53.889" v="3052" actId="20577"/>
          <ac:spMkLst>
            <pc:docMk/>
            <pc:sldMk cId="2330821397" sldId="259"/>
            <ac:spMk id="3" creationId="{EB265F5C-1A4F-D035-213A-94092A2C64F4}"/>
          </ac:spMkLst>
        </pc:spChg>
      </pc:sldChg>
      <pc:sldChg chg="addSp delSp modSp new mod">
        <pc:chgData name="Hrithik Chandra [Student-PECS]" userId="2731abff-1888-4545-9374-34aa9f89af3a" providerId="ADAL" clId="{B69827AA-982A-4601-97A4-0B88B16A85A1}" dt="2024-02-16T23:36:02.493" v="3088" actId="20577"/>
        <pc:sldMkLst>
          <pc:docMk/>
          <pc:sldMk cId="1947303525" sldId="260"/>
        </pc:sldMkLst>
        <pc:spChg chg="mod">
          <ac:chgData name="Hrithik Chandra [Student-PECS]" userId="2731abff-1888-4545-9374-34aa9f89af3a" providerId="ADAL" clId="{B69827AA-982A-4601-97A4-0B88B16A85A1}" dt="2024-02-16T09:39:31.916" v="1653" actId="1076"/>
          <ac:spMkLst>
            <pc:docMk/>
            <pc:sldMk cId="1947303525" sldId="260"/>
            <ac:spMk id="2" creationId="{6470558A-A41D-B1C3-046F-04C29CF9AE3C}"/>
          </ac:spMkLst>
        </pc:spChg>
        <pc:spChg chg="del mod">
          <ac:chgData name="Hrithik Chandra [Student-PECS]" userId="2731abff-1888-4545-9374-34aa9f89af3a" providerId="ADAL" clId="{B69827AA-982A-4601-97A4-0B88B16A85A1}" dt="2024-02-09T10:46:39.158" v="231" actId="3680"/>
          <ac:spMkLst>
            <pc:docMk/>
            <pc:sldMk cId="1947303525" sldId="260"/>
            <ac:spMk id="3" creationId="{3D973F80-5ACB-EF39-49AB-B95A06C059DA}"/>
          </ac:spMkLst>
        </pc:spChg>
        <pc:graphicFrameChg chg="add mod ord modGraphic">
          <ac:chgData name="Hrithik Chandra [Student-PECS]" userId="2731abff-1888-4545-9374-34aa9f89af3a" providerId="ADAL" clId="{B69827AA-982A-4601-97A4-0B88B16A85A1}" dt="2024-02-16T23:36:02.493" v="3088" actId="20577"/>
          <ac:graphicFrameMkLst>
            <pc:docMk/>
            <pc:sldMk cId="1947303525" sldId="260"/>
            <ac:graphicFrameMk id="4" creationId="{4A035DAA-A33E-F437-24C2-ADC3D7384D31}"/>
          </ac:graphicFrameMkLst>
        </pc:graphicFrameChg>
        <pc:graphicFrameChg chg="add del">
          <ac:chgData name="Hrithik Chandra [Student-PECS]" userId="2731abff-1888-4545-9374-34aa9f89af3a" providerId="ADAL" clId="{B69827AA-982A-4601-97A4-0B88B16A85A1}" dt="2024-02-09T10:48:24.444" v="303" actId="478"/>
          <ac:graphicFrameMkLst>
            <pc:docMk/>
            <pc:sldMk cId="1947303525" sldId="260"/>
            <ac:graphicFrameMk id="5" creationId="{4B7E921C-4934-ACEB-D7F7-F19B2D117445}"/>
          </ac:graphicFrameMkLst>
        </pc:graphicFrameChg>
      </pc:sldChg>
      <pc:sldChg chg="modSp new mod">
        <pc:chgData name="Hrithik Chandra [Student-PECS]" userId="2731abff-1888-4545-9374-34aa9f89af3a" providerId="ADAL" clId="{B69827AA-982A-4601-97A4-0B88B16A85A1}" dt="2024-02-12T18:00:01.212" v="1441" actId="20577"/>
        <pc:sldMkLst>
          <pc:docMk/>
          <pc:sldMk cId="2586799539" sldId="261"/>
        </pc:sldMkLst>
        <pc:spChg chg="mod">
          <ac:chgData name="Hrithik Chandra [Student-PECS]" userId="2731abff-1888-4545-9374-34aa9f89af3a" providerId="ADAL" clId="{B69827AA-982A-4601-97A4-0B88B16A85A1}" dt="2024-02-09T12:59:37.373" v="1291" actId="20577"/>
          <ac:spMkLst>
            <pc:docMk/>
            <pc:sldMk cId="2586799539" sldId="261"/>
            <ac:spMk id="2" creationId="{67E95968-4A22-2C62-FC95-35704FB24115}"/>
          </ac:spMkLst>
        </pc:spChg>
        <pc:spChg chg="mod">
          <ac:chgData name="Hrithik Chandra [Student-PECS]" userId="2731abff-1888-4545-9374-34aa9f89af3a" providerId="ADAL" clId="{B69827AA-982A-4601-97A4-0B88B16A85A1}" dt="2024-02-12T18:00:01.212" v="1441" actId="20577"/>
          <ac:spMkLst>
            <pc:docMk/>
            <pc:sldMk cId="2586799539" sldId="261"/>
            <ac:spMk id="3" creationId="{42177A1F-6CB5-6800-D851-388F49CB2859}"/>
          </ac:spMkLst>
        </pc:spChg>
      </pc:sldChg>
      <pc:sldChg chg="new ord">
        <pc:chgData name="Hrithik Chandra [Student-PECS]" userId="2731abff-1888-4545-9374-34aa9f89af3a" providerId="ADAL" clId="{B69827AA-982A-4601-97A4-0B88B16A85A1}" dt="2024-02-12T17:39:36.678" v="1349"/>
        <pc:sldMkLst>
          <pc:docMk/>
          <pc:sldMk cId="1892692879" sldId="262"/>
        </pc:sldMkLst>
      </pc:sldChg>
    </pc:docChg>
  </pc:docChgLst>
  <pc:docChgLst>
    <pc:chgData name="Jemima Anil George [Student-PECS]" userId="S::ja23ace@herts.ac.uk::537e2936-b6c5-4a9b-8503-11eb84756a3d" providerId="AD" clId="Web-{53E04F80-F95E-0ADD-BE2A-EB05679C0062}"/>
    <pc:docChg chg="modSld">
      <pc:chgData name="Jemima Anil George [Student-PECS]" userId="S::ja23ace@herts.ac.uk::537e2936-b6c5-4a9b-8503-11eb84756a3d" providerId="AD" clId="Web-{53E04F80-F95E-0ADD-BE2A-EB05679C0062}" dt="2024-02-22T20:47:41.421" v="194" actId="1076"/>
      <pc:docMkLst>
        <pc:docMk/>
      </pc:docMkLst>
      <pc:sldChg chg="modSp">
        <pc:chgData name="Jemima Anil George [Student-PECS]" userId="S::ja23ace@herts.ac.uk::537e2936-b6c5-4a9b-8503-11eb84756a3d" providerId="AD" clId="Web-{53E04F80-F95E-0ADD-BE2A-EB05679C0062}" dt="2024-02-22T20:39:35.158" v="165"/>
        <pc:sldMkLst>
          <pc:docMk/>
          <pc:sldMk cId="1947303525" sldId="260"/>
        </pc:sldMkLst>
        <pc:graphicFrameChg chg="mod modGraphic">
          <ac:chgData name="Jemima Anil George [Student-PECS]" userId="S::ja23ace@herts.ac.uk::537e2936-b6c5-4a9b-8503-11eb84756a3d" providerId="AD" clId="Web-{53E04F80-F95E-0ADD-BE2A-EB05679C0062}" dt="2024-02-22T20:39:35.158" v="165"/>
          <ac:graphicFrameMkLst>
            <pc:docMk/>
            <pc:sldMk cId="1947303525" sldId="260"/>
            <ac:graphicFrameMk id="4" creationId="{4A035DAA-A33E-F437-24C2-ADC3D7384D31}"/>
          </ac:graphicFrameMkLst>
        </pc:graphicFrameChg>
      </pc:sldChg>
      <pc:sldChg chg="addSp delSp modSp">
        <pc:chgData name="Jemima Anil George [Student-PECS]" userId="S::ja23ace@herts.ac.uk::537e2936-b6c5-4a9b-8503-11eb84756a3d" providerId="AD" clId="Web-{53E04F80-F95E-0ADD-BE2A-EB05679C0062}" dt="2024-02-22T20:47:41.421" v="194" actId="1076"/>
        <pc:sldMkLst>
          <pc:docMk/>
          <pc:sldMk cId="73478936" sldId="265"/>
        </pc:sldMkLst>
        <pc:spChg chg="mod">
          <ac:chgData name="Jemima Anil George [Student-PECS]" userId="S::ja23ace@herts.ac.uk::537e2936-b6c5-4a9b-8503-11eb84756a3d" providerId="AD" clId="Web-{53E04F80-F95E-0ADD-BE2A-EB05679C0062}" dt="2024-02-22T20:44:12.509" v="167" actId="14100"/>
          <ac:spMkLst>
            <pc:docMk/>
            <pc:sldMk cId="73478936" sldId="265"/>
            <ac:spMk id="2" creationId="{6E0C07BA-28C1-3497-12D6-34C0D4612A51}"/>
          </ac:spMkLst>
        </pc:spChg>
        <pc:picChg chg="add mod">
          <ac:chgData name="Jemima Anil George [Student-PECS]" userId="S::ja23ace@herts.ac.uk::537e2936-b6c5-4a9b-8503-11eb84756a3d" providerId="AD" clId="Web-{53E04F80-F95E-0ADD-BE2A-EB05679C0062}" dt="2024-02-22T20:44:47.900" v="179" actId="1076"/>
          <ac:picMkLst>
            <pc:docMk/>
            <pc:sldMk cId="73478936" sldId="265"/>
            <ac:picMk id="3" creationId="{85F6F492-D0DD-D038-70DD-8B8A5D9819E2}"/>
          </ac:picMkLst>
        </pc:picChg>
        <pc:picChg chg="add del mod">
          <ac:chgData name="Jemima Anil George [Student-PECS]" userId="S::ja23ace@herts.ac.uk::537e2936-b6c5-4a9b-8503-11eb84756a3d" providerId="AD" clId="Web-{53E04F80-F95E-0ADD-BE2A-EB05679C0062}" dt="2024-02-22T20:45:39.917" v="184"/>
          <ac:picMkLst>
            <pc:docMk/>
            <pc:sldMk cId="73478936" sldId="265"/>
            <ac:picMk id="4" creationId="{1D1B72BE-29D7-D931-4253-B0FF0229912A}"/>
          </ac:picMkLst>
        </pc:picChg>
        <pc:picChg chg="add mod">
          <ac:chgData name="Jemima Anil George [Student-PECS]" userId="S::ja23ace@herts.ac.uk::537e2936-b6c5-4a9b-8503-11eb84756a3d" providerId="AD" clId="Web-{53E04F80-F95E-0ADD-BE2A-EB05679C0062}" dt="2024-02-22T20:47:41.421" v="194" actId="1076"/>
          <ac:picMkLst>
            <pc:docMk/>
            <pc:sldMk cId="73478936" sldId="265"/>
            <ac:picMk id="5" creationId="{A5E0C078-EDD5-5AE0-3B89-2B16C0C5B8D0}"/>
          </ac:picMkLst>
        </pc:picChg>
      </pc:sldChg>
    </pc:docChg>
  </pc:docChgLst>
  <pc:docChgLst>
    <pc:chgData name="Guest User" userId="S::urn:spo:anon#f2c708d242a2e9551e43b4ff41423e263d25b809fc94d430e49fd989f23e03b1::" providerId="AD" clId="Web-{16142C06-2A8C-E987-57C4-A3845C7FED7D}"/>
    <pc:docChg chg="delSld modSld">
      <pc:chgData name="Guest User" userId="S::urn:spo:anon#f2c708d242a2e9551e43b4ff41423e263d25b809fc94d430e49fd989f23e03b1::" providerId="AD" clId="Web-{16142C06-2A8C-E987-57C4-A3845C7FED7D}" dt="2024-02-29T20:51:36.204" v="33"/>
      <pc:docMkLst>
        <pc:docMk/>
      </pc:docMkLst>
      <pc:sldChg chg="addSp delSp modSp mod setBg">
        <pc:chgData name="Guest User" userId="S::urn:spo:anon#f2c708d242a2e9551e43b4ff41423e263d25b809fc94d430e49fd989f23e03b1::" providerId="AD" clId="Web-{16142C06-2A8C-E987-57C4-A3845C7FED7D}" dt="2024-02-29T20:51:36.204" v="33"/>
        <pc:sldMkLst>
          <pc:docMk/>
          <pc:sldMk cId="1001260613" sldId="277"/>
        </pc:sldMkLst>
        <pc:spChg chg="mod">
          <ac:chgData name="Guest User" userId="S::urn:spo:anon#f2c708d242a2e9551e43b4ff41423e263d25b809fc94d430e49fd989f23e03b1::" providerId="AD" clId="Web-{16142C06-2A8C-E987-57C4-A3845C7FED7D}" dt="2024-02-29T20:51:36.204" v="33"/>
          <ac:spMkLst>
            <pc:docMk/>
            <pc:sldMk cId="1001260613" sldId="277"/>
            <ac:spMk id="2" creationId="{3B7FAEA9-8C89-F20C-BB92-AE797842394A}"/>
          </ac:spMkLst>
        </pc:spChg>
        <pc:spChg chg="add">
          <ac:chgData name="Guest User" userId="S::urn:spo:anon#f2c708d242a2e9551e43b4ff41423e263d25b809fc94d430e49fd989f23e03b1::" providerId="AD" clId="Web-{16142C06-2A8C-E987-57C4-A3845C7FED7D}" dt="2024-02-29T20:51:36.204" v="33"/>
          <ac:spMkLst>
            <pc:docMk/>
            <pc:sldMk cId="1001260613" sldId="277"/>
            <ac:spMk id="6" creationId="{955A2079-FA98-4876-80F0-72364A7D2EA4}"/>
          </ac:spMkLst>
        </pc:spChg>
        <pc:spChg chg="add del">
          <ac:chgData name="Guest User" userId="S::urn:spo:anon#f2c708d242a2e9551e43b4ff41423e263d25b809fc94d430e49fd989f23e03b1::" providerId="AD" clId="Web-{16142C06-2A8C-E987-57C4-A3845C7FED7D}" dt="2024-02-29T20:51:14.062" v="30"/>
          <ac:spMkLst>
            <pc:docMk/>
            <pc:sldMk cId="1001260613" sldId="277"/>
            <ac:spMk id="9" creationId="{BACC6370-2D7E-4714-9D71-7542949D7D5D}"/>
          </ac:spMkLst>
        </pc:spChg>
        <pc:spChg chg="add del">
          <ac:chgData name="Guest User" userId="S::urn:spo:anon#f2c708d242a2e9551e43b4ff41423e263d25b809fc94d430e49fd989f23e03b1::" providerId="AD" clId="Web-{16142C06-2A8C-E987-57C4-A3845C7FED7D}" dt="2024-02-29T20:51:14.062" v="30"/>
          <ac:spMkLst>
            <pc:docMk/>
            <pc:sldMk cId="1001260613" sldId="277"/>
            <ac:spMk id="11" creationId="{F68B3F68-107C-434F-AA38-110D5EA91B85}"/>
          </ac:spMkLst>
        </pc:spChg>
        <pc:spChg chg="add del">
          <ac:chgData name="Guest User" userId="S::urn:spo:anon#f2c708d242a2e9551e43b4ff41423e263d25b809fc94d430e49fd989f23e03b1::" providerId="AD" clId="Web-{16142C06-2A8C-E987-57C4-A3845C7FED7D}" dt="2024-02-29T20:51:14.062" v="30"/>
          <ac:spMkLst>
            <pc:docMk/>
            <pc:sldMk cId="1001260613" sldId="277"/>
            <ac:spMk id="13" creationId="{AAD0DBB9-1A4B-4391-81D4-CB19F9AB918A}"/>
          </ac:spMkLst>
        </pc:spChg>
        <pc:spChg chg="add del">
          <ac:chgData name="Guest User" userId="S::urn:spo:anon#f2c708d242a2e9551e43b4ff41423e263d25b809fc94d430e49fd989f23e03b1::" providerId="AD" clId="Web-{16142C06-2A8C-E987-57C4-A3845C7FED7D}" dt="2024-02-29T20:51:14.062" v="30"/>
          <ac:spMkLst>
            <pc:docMk/>
            <pc:sldMk cId="1001260613" sldId="277"/>
            <ac:spMk id="15" creationId="{063BBA22-50EA-4C4D-BE05-F1CE4E63AA56}"/>
          </ac:spMkLst>
        </pc:spChg>
        <pc:graphicFrameChg chg="mod modGraphic">
          <ac:chgData name="Guest User" userId="S::urn:spo:anon#f2c708d242a2e9551e43b4ff41423e263d25b809fc94d430e49fd989f23e03b1::" providerId="AD" clId="Web-{16142C06-2A8C-E987-57C4-A3845C7FED7D}" dt="2024-02-29T20:51:36.204" v="33"/>
          <ac:graphicFrameMkLst>
            <pc:docMk/>
            <pc:sldMk cId="1001260613" sldId="277"/>
            <ac:graphicFrameMk id="4" creationId="{E15CFE22-7808-32A4-1CE2-1575D50B85AF}"/>
          </ac:graphicFrameMkLst>
        </pc:graphicFrameChg>
      </pc:sldChg>
      <pc:sldChg chg="addSp delSp modSp mod setBg">
        <pc:chgData name="Guest User" userId="S::urn:spo:anon#f2c708d242a2e9551e43b4ff41423e263d25b809fc94d430e49fd989f23e03b1::" providerId="AD" clId="Web-{16142C06-2A8C-E987-57C4-A3845C7FED7D}" dt="2024-02-29T20:50:49.077" v="28"/>
        <pc:sldMkLst>
          <pc:docMk/>
          <pc:sldMk cId="1975238320" sldId="302"/>
        </pc:sldMkLst>
        <pc:spChg chg="mod">
          <ac:chgData name="Guest User" userId="S::urn:spo:anon#f2c708d242a2e9551e43b4ff41423e263d25b809fc94d430e49fd989f23e03b1::" providerId="AD" clId="Web-{16142C06-2A8C-E987-57C4-A3845C7FED7D}" dt="2024-02-29T20:50:49.077" v="27"/>
          <ac:spMkLst>
            <pc:docMk/>
            <pc:sldMk cId="1975238320" sldId="302"/>
            <ac:spMk id="2" creationId="{3B7FAEA9-8C89-F20C-BB92-AE797842394A}"/>
          </ac:spMkLst>
        </pc:spChg>
        <pc:spChg chg="mod ord">
          <ac:chgData name="Guest User" userId="S::urn:spo:anon#f2c708d242a2e9551e43b4ff41423e263d25b809fc94d430e49fd989f23e03b1::" providerId="AD" clId="Web-{16142C06-2A8C-E987-57C4-A3845C7FED7D}" dt="2024-02-29T20:50:49.077" v="27"/>
          <ac:spMkLst>
            <pc:docMk/>
            <pc:sldMk cId="1975238320" sldId="302"/>
            <ac:spMk id="3" creationId="{4FE82AE9-A0D9-8674-D2F3-D367350C7532}"/>
          </ac:spMkLst>
        </pc:spChg>
        <pc:spChg chg="add del">
          <ac:chgData name="Guest User" userId="S::urn:spo:anon#f2c708d242a2e9551e43b4ff41423e263d25b809fc94d430e49fd989f23e03b1::" providerId="AD" clId="Web-{16142C06-2A8C-E987-57C4-A3845C7FED7D}" dt="2024-02-29T20:48:36.010" v="12"/>
          <ac:spMkLst>
            <pc:docMk/>
            <pc:sldMk cId="1975238320" sldId="302"/>
            <ac:spMk id="9" creationId="{45D37F4E-DDB4-456B-97E0-9937730A039F}"/>
          </ac:spMkLst>
        </pc:spChg>
        <pc:spChg chg="add del">
          <ac:chgData name="Guest User" userId="S::urn:spo:anon#f2c708d242a2e9551e43b4ff41423e263d25b809fc94d430e49fd989f23e03b1::" providerId="AD" clId="Web-{16142C06-2A8C-E987-57C4-A3845C7FED7D}" dt="2024-02-29T20:48:36.010" v="12"/>
          <ac:spMkLst>
            <pc:docMk/>
            <pc:sldMk cId="1975238320" sldId="302"/>
            <ac:spMk id="11" creationId="{B2DD41CD-8F47-4F56-AD12-4E2FF7696987}"/>
          </ac:spMkLst>
        </pc:spChg>
        <pc:spChg chg="add del">
          <ac:chgData name="Guest User" userId="S::urn:spo:anon#f2c708d242a2e9551e43b4ff41423e263d25b809fc94d430e49fd989f23e03b1::" providerId="AD" clId="Web-{16142C06-2A8C-E987-57C4-A3845C7FED7D}" dt="2024-02-29T20:49:12.402" v="20"/>
          <ac:spMkLst>
            <pc:docMk/>
            <pc:sldMk cId="1975238320" sldId="302"/>
            <ac:spMk id="16" creationId="{2CB962CF-61A3-4EF9-94F6-7C59B0329524}"/>
          </ac:spMkLst>
        </pc:spChg>
        <pc:spChg chg="add del">
          <ac:chgData name="Guest User" userId="S::urn:spo:anon#f2c708d242a2e9551e43b4ff41423e263d25b809fc94d430e49fd989f23e03b1::" providerId="AD" clId="Web-{16142C06-2A8C-E987-57C4-A3845C7FED7D}" dt="2024-02-29T20:48:46.073" v="15"/>
          <ac:spMkLst>
            <pc:docMk/>
            <pc:sldMk cId="1975238320" sldId="302"/>
            <ac:spMk id="21" creationId="{AD96FDFD-4E42-4A06-B8B5-768A1DB9C2A9}"/>
          </ac:spMkLst>
        </pc:spChg>
        <pc:spChg chg="add del">
          <ac:chgData name="Guest User" userId="S::urn:spo:anon#f2c708d242a2e9551e43b4ff41423e263d25b809fc94d430e49fd989f23e03b1::" providerId="AD" clId="Web-{16142C06-2A8C-E987-57C4-A3845C7FED7D}" dt="2024-02-29T20:48:59.964" v="17"/>
          <ac:spMkLst>
            <pc:docMk/>
            <pc:sldMk cId="1975238320" sldId="302"/>
            <ac:spMk id="26" creationId="{5A0118C5-4F8D-4CF4-BADD-53FEACC6C42A}"/>
          </ac:spMkLst>
        </pc:spChg>
        <pc:spChg chg="add del">
          <ac:chgData name="Guest User" userId="S::urn:spo:anon#f2c708d242a2e9551e43b4ff41423e263d25b809fc94d430e49fd989f23e03b1::" providerId="AD" clId="Web-{16142C06-2A8C-E987-57C4-A3845C7FED7D}" dt="2024-02-29T20:49:12.386" v="19"/>
          <ac:spMkLst>
            <pc:docMk/>
            <pc:sldMk cId="1975238320" sldId="302"/>
            <ac:spMk id="43" creationId="{2AB11B05-5E59-5B88-D8DB-0E975DEAE49E}"/>
          </ac:spMkLst>
        </pc:spChg>
        <pc:spChg chg="add del">
          <ac:chgData name="Guest User" userId="S::urn:spo:anon#f2c708d242a2e9551e43b4ff41423e263d25b809fc94d430e49fd989f23e03b1::" providerId="AD" clId="Web-{16142C06-2A8C-E987-57C4-A3845C7FED7D}" dt="2024-02-29T20:49:57.560" v="25"/>
          <ac:spMkLst>
            <pc:docMk/>
            <pc:sldMk cId="1975238320" sldId="302"/>
            <ac:spMk id="45" creationId="{AD96FDFD-4E42-4A06-B8B5-768A1DB9C2A9}"/>
          </ac:spMkLst>
        </pc:spChg>
        <pc:spChg chg="add del">
          <ac:chgData name="Guest User" userId="S::urn:spo:anon#f2c708d242a2e9551e43b4ff41423e263d25b809fc94d430e49fd989f23e03b1::" providerId="AD" clId="Web-{16142C06-2A8C-E987-57C4-A3845C7FED7D}" dt="2024-02-29T20:50:49.077" v="28"/>
          <ac:spMkLst>
            <pc:docMk/>
            <pc:sldMk cId="1975238320" sldId="302"/>
            <ac:spMk id="50" creationId="{AD96FDFD-4E42-4A06-B8B5-768A1DB9C2A9}"/>
          </ac:spMkLst>
        </pc:spChg>
        <pc:spChg chg="add del">
          <ac:chgData name="Guest User" userId="S::urn:spo:anon#f2c708d242a2e9551e43b4ff41423e263d25b809fc94d430e49fd989f23e03b1::" providerId="AD" clId="Web-{16142C06-2A8C-E987-57C4-A3845C7FED7D}" dt="2024-02-29T20:50:49.077" v="27"/>
          <ac:spMkLst>
            <pc:docMk/>
            <pc:sldMk cId="1975238320" sldId="302"/>
            <ac:spMk id="55" creationId="{9D9CE3C4-25D7-403C-9312-F3B39099D298}"/>
          </ac:spMkLst>
        </pc:spChg>
        <pc:spChg chg="add">
          <ac:chgData name="Guest User" userId="S::urn:spo:anon#f2c708d242a2e9551e43b4ff41423e263d25b809fc94d430e49fd989f23e03b1::" providerId="AD" clId="Web-{16142C06-2A8C-E987-57C4-A3845C7FED7D}" dt="2024-02-29T20:50:49.077" v="28"/>
          <ac:spMkLst>
            <pc:docMk/>
            <pc:sldMk cId="1975238320" sldId="302"/>
            <ac:spMk id="73" creationId="{AD96FDFD-4E42-4A06-B8B5-768A1DB9C2A9}"/>
          </ac:spMkLst>
        </pc:spChg>
        <pc:grpChg chg="add del">
          <ac:chgData name="Guest User" userId="S::urn:spo:anon#f2c708d242a2e9551e43b4ff41423e263d25b809fc94d430e49fd989f23e03b1::" providerId="AD" clId="Web-{16142C06-2A8C-E987-57C4-A3845C7FED7D}" dt="2024-02-29T20:48:59.964" v="17"/>
          <ac:grpSpMkLst>
            <pc:docMk/>
            <pc:sldMk cId="1975238320" sldId="302"/>
            <ac:grpSpMk id="23" creationId="{698DC1B4-9C49-491A-B0C4-CF9ABED0C7CE}"/>
          </ac:grpSpMkLst>
        </pc:grpChg>
        <pc:grpChg chg="add del">
          <ac:chgData name="Guest User" userId="S::urn:spo:anon#f2c708d242a2e9551e43b4ff41423e263d25b809fc94d430e49fd989f23e03b1::" providerId="AD" clId="Web-{16142C06-2A8C-E987-57C4-A3845C7FED7D}" dt="2024-02-29T20:48:59.964" v="17"/>
          <ac:grpSpMkLst>
            <pc:docMk/>
            <pc:sldMk cId="1975238320" sldId="302"/>
            <ac:grpSpMk id="27" creationId="{E5C89038-920A-4C2C-96CF-80507027B69F}"/>
          </ac:grpSpMkLst>
        </pc:grpChg>
        <pc:grpChg chg="add del">
          <ac:chgData name="Guest User" userId="S::urn:spo:anon#f2c708d242a2e9551e43b4ff41423e263d25b809fc94d430e49fd989f23e03b1::" providerId="AD" clId="Web-{16142C06-2A8C-E987-57C4-A3845C7FED7D}" dt="2024-02-29T20:48:59.964" v="17"/>
          <ac:grpSpMkLst>
            <pc:docMk/>
            <pc:sldMk cId="1975238320" sldId="302"/>
            <ac:grpSpMk id="31" creationId="{9A15111C-2752-4649-B55B-B93FF93F972D}"/>
          </ac:grpSpMkLst>
        </pc:grpChg>
        <pc:grpChg chg="add del">
          <ac:chgData name="Guest User" userId="S::urn:spo:anon#f2c708d242a2e9551e43b4ff41423e263d25b809fc94d430e49fd989f23e03b1::" providerId="AD" clId="Web-{16142C06-2A8C-E987-57C4-A3845C7FED7D}" dt="2024-02-29T20:48:59.964" v="17"/>
          <ac:grpSpMkLst>
            <pc:docMk/>
            <pc:sldMk cId="1975238320" sldId="302"/>
            <ac:grpSpMk id="35" creationId="{582A903B-6B78-4F0A-B7C9-3D80499020B8}"/>
          </ac:grpSpMkLst>
        </pc:grpChg>
        <pc:grpChg chg="add del">
          <ac:chgData name="Guest User" userId="S::urn:spo:anon#f2c708d242a2e9551e43b4ff41423e263d25b809fc94d430e49fd989f23e03b1::" providerId="AD" clId="Web-{16142C06-2A8C-E987-57C4-A3845C7FED7D}" dt="2024-02-29T20:50:49.077" v="27"/>
          <ac:grpSpMkLst>
            <pc:docMk/>
            <pc:sldMk cId="1975238320" sldId="302"/>
            <ac:grpSpMk id="57" creationId="{2E56C079-9BED-4728-8FAD-2F9E3A179149}"/>
          </ac:grpSpMkLst>
        </pc:grpChg>
        <pc:grpChg chg="add del">
          <ac:chgData name="Guest User" userId="S::urn:spo:anon#f2c708d242a2e9551e43b4ff41423e263d25b809fc94d430e49fd989f23e03b1::" providerId="AD" clId="Web-{16142C06-2A8C-E987-57C4-A3845C7FED7D}" dt="2024-02-29T20:50:49.077" v="27"/>
          <ac:grpSpMkLst>
            <pc:docMk/>
            <pc:sldMk cId="1975238320" sldId="302"/>
            <ac:grpSpMk id="63" creationId="{DE51D1B5-E12D-46A1-B0B3-7BAB36C342F8}"/>
          </ac:grpSpMkLst>
        </pc:grpChg>
        <pc:grpChg chg="add del">
          <ac:chgData name="Guest User" userId="S::urn:spo:anon#f2c708d242a2e9551e43b4ff41423e263d25b809fc94d430e49fd989f23e03b1::" providerId="AD" clId="Web-{16142C06-2A8C-E987-57C4-A3845C7FED7D}" dt="2024-02-29T20:50:49.077" v="27"/>
          <ac:grpSpMkLst>
            <pc:docMk/>
            <pc:sldMk cId="1975238320" sldId="302"/>
            <ac:grpSpMk id="68" creationId="{51AC3D20-E4ED-49E6-AADF-E32D5427ECD0}"/>
          </ac:grpSpMkLst>
        </pc:grpChg>
        <pc:picChg chg="add mod ord">
          <ac:chgData name="Guest User" userId="S::urn:spo:anon#f2c708d242a2e9551e43b4ff41423e263d25b809fc94d430e49fd989f23e03b1::" providerId="AD" clId="Web-{16142C06-2A8C-E987-57C4-A3845C7FED7D}" dt="2024-02-29T20:50:49.077" v="27"/>
          <ac:picMkLst>
            <pc:docMk/>
            <pc:sldMk cId="1975238320" sldId="302"/>
            <ac:picMk id="4" creationId="{8E3E4BB2-CAFB-9F67-85FB-7CFF7646F20F}"/>
          </ac:picMkLst>
        </pc:picChg>
        <pc:picChg chg="add mod">
          <ac:chgData name="Guest User" userId="S::urn:spo:anon#f2c708d242a2e9551e43b4ff41423e263d25b809fc94d430e49fd989f23e03b1::" providerId="AD" clId="Web-{16142C06-2A8C-E987-57C4-A3845C7FED7D}" dt="2024-02-29T20:50:49.077" v="27"/>
          <ac:picMkLst>
            <pc:docMk/>
            <pc:sldMk cId="1975238320" sldId="302"/>
            <ac:picMk id="5" creationId="{15025769-C40A-7EB0-37C3-DAA20315A67C}"/>
          </ac:picMkLst>
        </pc:picChg>
        <pc:picChg chg="add mod ord">
          <ac:chgData name="Guest User" userId="S::urn:spo:anon#f2c708d242a2e9551e43b4ff41423e263d25b809fc94d430e49fd989f23e03b1::" providerId="AD" clId="Web-{16142C06-2A8C-E987-57C4-A3845C7FED7D}" dt="2024-02-29T20:50:49.077" v="27"/>
          <ac:picMkLst>
            <pc:docMk/>
            <pc:sldMk cId="1975238320" sldId="302"/>
            <ac:picMk id="6" creationId="{915FAE22-1CB2-674E-02B8-E2F990ABFF42}"/>
          </ac:picMkLst>
        </pc:picChg>
        <pc:cxnChg chg="add del">
          <ac:chgData name="Guest User" userId="S::urn:spo:anon#f2c708d242a2e9551e43b4ff41423e263d25b809fc94d430e49fd989f23e03b1::" providerId="AD" clId="Web-{16142C06-2A8C-E987-57C4-A3845C7FED7D}" dt="2024-02-29T20:49:12.386" v="19"/>
          <ac:cxnSpMkLst>
            <pc:docMk/>
            <pc:sldMk cId="1975238320" sldId="302"/>
            <ac:cxnSpMk id="42" creationId="{1503BFE4-729B-D9D0-C17B-501E6AF1127A}"/>
          </ac:cxnSpMkLst>
        </pc:cxnChg>
      </pc:sldChg>
      <pc:sldChg chg="delSp modSp del">
        <pc:chgData name="Guest User" userId="S::urn:spo:anon#f2c708d242a2e9551e43b4ff41423e263d25b809fc94d430e49fd989f23e03b1::" providerId="AD" clId="Web-{16142C06-2A8C-E987-57C4-A3845C7FED7D}" dt="2024-02-29T20:49:23.934" v="21"/>
        <pc:sldMkLst>
          <pc:docMk/>
          <pc:sldMk cId="1049583423" sldId="324"/>
        </pc:sldMkLst>
        <pc:picChg chg="del">
          <ac:chgData name="Guest User" userId="S::urn:spo:anon#f2c708d242a2e9551e43b4ff41423e263d25b809fc94d430e49fd989f23e03b1::" providerId="AD" clId="Web-{16142C06-2A8C-E987-57C4-A3845C7FED7D}" dt="2024-02-29T20:47:15.148" v="0"/>
          <ac:picMkLst>
            <pc:docMk/>
            <pc:sldMk cId="1049583423" sldId="324"/>
            <ac:picMk id="6" creationId="{9EBB2292-D09C-DD90-45F7-3D74530CCE8A}"/>
          </ac:picMkLst>
        </pc:picChg>
        <pc:picChg chg="del">
          <ac:chgData name="Guest User" userId="S::urn:spo:anon#f2c708d242a2e9551e43b4ff41423e263d25b809fc94d430e49fd989f23e03b1::" providerId="AD" clId="Web-{16142C06-2A8C-E987-57C4-A3845C7FED7D}" dt="2024-02-29T20:47:22.726" v="2"/>
          <ac:picMkLst>
            <pc:docMk/>
            <pc:sldMk cId="1049583423" sldId="324"/>
            <ac:picMk id="7" creationId="{E52AD7D5-95DB-647C-72D0-1D8DA1DAC1F9}"/>
          </ac:picMkLst>
        </pc:picChg>
        <pc:picChg chg="mod">
          <ac:chgData name="Guest User" userId="S::urn:spo:anon#f2c708d242a2e9551e43b4ff41423e263d25b809fc94d430e49fd989f23e03b1::" providerId="AD" clId="Web-{16142C06-2A8C-E987-57C4-A3845C7FED7D}" dt="2024-02-29T20:47:28.414" v="4" actId="1076"/>
          <ac:picMkLst>
            <pc:docMk/>
            <pc:sldMk cId="1049583423" sldId="324"/>
            <ac:picMk id="8" creationId="{6D14D32C-9529-C78C-8036-3D589722AB4C}"/>
          </ac:picMkLst>
        </pc:picChg>
        <pc:picChg chg="mod">
          <ac:chgData name="Guest User" userId="S::urn:spo:anon#f2c708d242a2e9551e43b4ff41423e263d25b809fc94d430e49fd989f23e03b1::" providerId="AD" clId="Web-{16142C06-2A8C-E987-57C4-A3845C7FED7D}" dt="2024-02-29T20:47:41.164" v="6" actId="1076"/>
          <ac:picMkLst>
            <pc:docMk/>
            <pc:sldMk cId="1049583423" sldId="324"/>
            <ac:picMk id="12" creationId="{79293344-4C67-9F0A-96B4-44F08429EFB2}"/>
          </ac:picMkLst>
        </pc:picChg>
      </pc:sldChg>
    </pc:docChg>
  </pc:docChgLst>
  <pc:docChgLst>
    <pc:chgData name="Jemima Anil George [Student-PECS]" userId="S::ja23ace@herts.ac.uk::537e2936-b6c5-4a9b-8503-11eb84756a3d" providerId="AD" clId="Web-{BD2A64C7-F472-D72B-F4A7-394DAD273C54}"/>
    <pc:docChg chg="modSld">
      <pc:chgData name="Jemima Anil George [Student-PECS]" userId="S::ja23ace@herts.ac.uk::537e2936-b6c5-4a9b-8503-11eb84756a3d" providerId="AD" clId="Web-{BD2A64C7-F472-D72B-F4A7-394DAD273C54}" dt="2024-02-27T19:09:41.845" v="649"/>
      <pc:docMkLst>
        <pc:docMk/>
      </pc:docMkLst>
      <pc:sldChg chg="modSp">
        <pc:chgData name="Jemima Anil George [Student-PECS]" userId="S::ja23ace@herts.ac.uk::537e2936-b6c5-4a9b-8503-11eb84756a3d" providerId="AD" clId="Web-{BD2A64C7-F472-D72B-F4A7-394DAD273C54}" dt="2024-02-27T18:41:24.715" v="598" actId="20577"/>
        <pc:sldMkLst>
          <pc:docMk/>
          <pc:sldMk cId="2586799539" sldId="261"/>
        </pc:sldMkLst>
        <pc:spChg chg="mod">
          <ac:chgData name="Jemima Anil George [Student-PECS]" userId="S::ja23ace@herts.ac.uk::537e2936-b6c5-4a9b-8503-11eb84756a3d" providerId="AD" clId="Web-{BD2A64C7-F472-D72B-F4A7-394DAD273C54}" dt="2024-02-27T18:41:24.715" v="598" actId="20577"/>
          <ac:spMkLst>
            <pc:docMk/>
            <pc:sldMk cId="2586799539" sldId="261"/>
            <ac:spMk id="3" creationId="{42177A1F-6CB5-6800-D851-388F49CB2859}"/>
          </ac:spMkLst>
        </pc:spChg>
      </pc:sldChg>
      <pc:sldChg chg="modSp">
        <pc:chgData name="Jemima Anil George [Student-PECS]" userId="S::ja23ace@herts.ac.uk::537e2936-b6c5-4a9b-8503-11eb84756a3d" providerId="AD" clId="Web-{BD2A64C7-F472-D72B-F4A7-394DAD273C54}" dt="2024-02-27T18:40:12.541" v="592" actId="14100"/>
        <pc:sldMkLst>
          <pc:docMk/>
          <pc:sldMk cId="2451707264" sldId="263"/>
        </pc:sldMkLst>
        <pc:spChg chg="mod">
          <ac:chgData name="Jemima Anil George [Student-PECS]" userId="S::ja23ace@herts.ac.uk::537e2936-b6c5-4a9b-8503-11eb84756a3d" providerId="AD" clId="Web-{BD2A64C7-F472-D72B-F4A7-394DAD273C54}" dt="2024-02-27T18:40:12.541" v="592" actId="14100"/>
          <ac:spMkLst>
            <pc:docMk/>
            <pc:sldMk cId="2451707264" sldId="263"/>
            <ac:spMk id="3" creationId="{FDE60A74-AA94-0E9C-2941-D1825B26C25A}"/>
          </ac:spMkLst>
        </pc:spChg>
      </pc:sldChg>
      <pc:sldChg chg="addSp delSp modSp mod setBg">
        <pc:chgData name="Jemima Anil George [Student-PECS]" userId="S::ja23ace@herts.ac.uk::537e2936-b6c5-4a9b-8503-11eb84756a3d" providerId="AD" clId="Web-{BD2A64C7-F472-D72B-F4A7-394DAD273C54}" dt="2024-02-27T18:48:36.385" v="634"/>
        <pc:sldMkLst>
          <pc:docMk/>
          <pc:sldMk cId="1359406502" sldId="269"/>
        </pc:sldMkLst>
        <pc:spChg chg="mod">
          <ac:chgData name="Jemima Anil George [Student-PECS]" userId="S::ja23ace@herts.ac.uk::537e2936-b6c5-4a9b-8503-11eb84756a3d" providerId="AD" clId="Web-{BD2A64C7-F472-D72B-F4A7-394DAD273C54}" dt="2024-02-27T18:48:36.385" v="634"/>
          <ac:spMkLst>
            <pc:docMk/>
            <pc:sldMk cId="1359406502" sldId="269"/>
            <ac:spMk id="2" creationId="{A28CA488-0A1E-D4FC-1E62-9D036780FC91}"/>
          </ac:spMkLst>
        </pc:spChg>
        <pc:spChg chg="add del">
          <ac:chgData name="Jemima Anil George [Student-PECS]" userId="S::ja23ace@herts.ac.uk::537e2936-b6c5-4a9b-8503-11eb84756a3d" providerId="AD" clId="Web-{BD2A64C7-F472-D72B-F4A7-394DAD273C54}" dt="2024-02-27T18:48:36.385" v="634"/>
          <ac:spMkLst>
            <pc:docMk/>
            <pc:sldMk cId="1359406502" sldId="269"/>
            <ac:spMk id="3" creationId="{5A92D9BD-80FC-80FC-EF12-900223A0A6E6}"/>
          </ac:spMkLst>
        </pc:spChg>
        <pc:spChg chg="add del">
          <ac:chgData name="Jemima Anil George [Student-PECS]" userId="S::ja23ace@herts.ac.uk::537e2936-b6c5-4a9b-8503-11eb84756a3d" providerId="AD" clId="Web-{BD2A64C7-F472-D72B-F4A7-394DAD273C54}" dt="2024-02-27T18:47:54.556" v="624"/>
          <ac:spMkLst>
            <pc:docMk/>
            <pc:sldMk cId="1359406502" sldId="269"/>
            <ac:spMk id="9" creationId="{D9A7F3BF-8763-4074-AD77-92790AF314D1}"/>
          </ac:spMkLst>
        </pc:spChg>
        <pc:spChg chg="add del">
          <ac:chgData name="Jemima Anil George [Student-PECS]" userId="S::ja23ace@herts.ac.uk::537e2936-b6c5-4a9b-8503-11eb84756a3d" providerId="AD" clId="Web-{BD2A64C7-F472-D72B-F4A7-394DAD273C54}" dt="2024-02-27T18:48:36.385" v="634"/>
          <ac:spMkLst>
            <pc:docMk/>
            <pc:sldMk cId="1359406502" sldId="269"/>
            <ac:spMk id="13" creationId="{AAD0DBB9-1A4B-4391-81D4-CB19F9AB918A}"/>
          </ac:spMkLst>
        </pc:spChg>
        <pc:spChg chg="add del">
          <ac:chgData name="Jemima Anil George [Student-PECS]" userId="S::ja23ace@herts.ac.uk::537e2936-b6c5-4a9b-8503-11eb84756a3d" providerId="AD" clId="Web-{BD2A64C7-F472-D72B-F4A7-394DAD273C54}" dt="2024-02-27T18:48:36.385" v="634"/>
          <ac:spMkLst>
            <pc:docMk/>
            <pc:sldMk cId="1359406502" sldId="269"/>
            <ac:spMk id="15" creationId="{063BBA22-50EA-4C4D-BE05-F1CE4E63AA56}"/>
          </ac:spMkLst>
        </pc:spChg>
        <pc:spChg chg="add del">
          <ac:chgData name="Jemima Anil George [Student-PECS]" userId="S::ja23ace@herts.ac.uk::537e2936-b6c5-4a9b-8503-11eb84756a3d" providerId="AD" clId="Web-{BD2A64C7-F472-D72B-F4A7-394DAD273C54}" dt="2024-02-27T18:48:36.385" v="634"/>
          <ac:spMkLst>
            <pc:docMk/>
            <pc:sldMk cId="1359406502" sldId="269"/>
            <ac:spMk id="18" creationId="{BACC6370-2D7E-4714-9D71-7542949D7D5D}"/>
          </ac:spMkLst>
        </pc:spChg>
        <pc:spChg chg="add del">
          <ac:chgData name="Jemima Anil George [Student-PECS]" userId="S::ja23ace@herts.ac.uk::537e2936-b6c5-4a9b-8503-11eb84756a3d" providerId="AD" clId="Web-{BD2A64C7-F472-D72B-F4A7-394DAD273C54}" dt="2024-02-27T18:48:36.385" v="634"/>
          <ac:spMkLst>
            <pc:docMk/>
            <pc:sldMk cId="1359406502" sldId="269"/>
            <ac:spMk id="19" creationId="{F68B3F68-107C-434F-AA38-110D5EA91B85}"/>
          </ac:spMkLst>
        </pc:spChg>
        <pc:grpChg chg="add del">
          <ac:chgData name="Jemima Anil George [Student-PECS]" userId="S::ja23ace@herts.ac.uk::537e2936-b6c5-4a9b-8503-11eb84756a3d" providerId="AD" clId="Web-{BD2A64C7-F472-D72B-F4A7-394DAD273C54}" dt="2024-02-27T18:47:54.556" v="624"/>
          <ac:grpSpMkLst>
            <pc:docMk/>
            <pc:sldMk cId="1359406502" sldId="269"/>
            <ac:grpSpMk id="11" creationId="{7A9648D6-B41B-42D0-A817-AE2607B0B5B8}"/>
          </ac:grpSpMkLst>
        </pc:grpChg>
        <pc:graphicFrameChg chg="add del">
          <ac:chgData name="Jemima Anil George [Student-PECS]" userId="S::ja23ace@herts.ac.uk::537e2936-b6c5-4a9b-8503-11eb84756a3d" providerId="AD" clId="Web-{BD2A64C7-F472-D72B-F4A7-394DAD273C54}" dt="2024-02-27T18:47:54.556" v="624"/>
          <ac:graphicFrameMkLst>
            <pc:docMk/>
            <pc:sldMk cId="1359406502" sldId="269"/>
            <ac:graphicFrameMk id="5" creationId="{EBB98B33-BDE6-DCE1-6906-7218167EB77E}"/>
          </ac:graphicFrameMkLst>
        </pc:graphicFrameChg>
        <pc:graphicFrameChg chg="add del mod">
          <ac:chgData name="Jemima Anil George [Student-PECS]" userId="S::ja23ace@herts.ac.uk::537e2936-b6c5-4a9b-8503-11eb84756a3d" providerId="AD" clId="Web-{BD2A64C7-F472-D72B-F4A7-394DAD273C54}" dt="2024-02-27T18:48:36.385" v="634"/>
          <ac:graphicFrameMkLst>
            <pc:docMk/>
            <pc:sldMk cId="1359406502" sldId="269"/>
            <ac:graphicFrameMk id="20" creationId="{32BAA290-D78B-CEBB-0237-90876B562D57}"/>
          </ac:graphicFrameMkLst>
        </pc:graphicFrameChg>
        <pc:cxnChg chg="add del">
          <ac:chgData name="Jemima Anil George [Student-PECS]" userId="S::ja23ace@herts.ac.uk::537e2936-b6c5-4a9b-8503-11eb84756a3d" providerId="AD" clId="Web-{BD2A64C7-F472-D72B-F4A7-394DAD273C54}" dt="2024-02-27T18:47:54.556" v="624"/>
          <ac:cxnSpMkLst>
            <pc:docMk/>
            <pc:sldMk cId="1359406502" sldId="269"/>
            <ac:cxnSpMk id="16" creationId="{C49DA8F6-BCC1-4447-B54C-57856834B94B}"/>
          </ac:cxnSpMkLst>
        </pc:cxnChg>
      </pc:sldChg>
      <pc:sldChg chg="addSp modSp">
        <pc:chgData name="Jemima Anil George [Student-PECS]" userId="S::ja23ace@herts.ac.uk::537e2936-b6c5-4a9b-8503-11eb84756a3d" providerId="AD" clId="Web-{BD2A64C7-F472-D72B-F4A7-394DAD273C54}" dt="2024-02-27T18:45:05.660" v="622" actId="1076"/>
        <pc:sldMkLst>
          <pc:docMk/>
          <pc:sldMk cId="3842472422" sldId="285"/>
        </pc:sldMkLst>
        <pc:spChg chg="add mod ord">
          <ac:chgData name="Jemima Anil George [Student-PECS]" userId="S::ja23ace@herts.ac.uk::537e2936-b6c5-4a9b-8503-11eb84756a3d" providerId="AD" clId="Web-{BD2A64C7-F472-D72B-F4A7-394DAD273C54}" dt="2024-02-27T18:45:05.660" v="622" actId="1076"/>
          <ac:spMkLst>
            <pc:docMk/>
            <pc:sldMk cId="3842472422" sldId="285"/>
            <ac:spMk id="3" creationId="{C0DC33DD-3B64-2A53-7E37-6CBBF3E21727}"/>
          </ac:spMkLst>
        </pc:spChg>
        <pc:picChg chg="mod">
          <ac:chgData name="Jemima Anil George [Student-PECS]" userId="S::ja23ace@herts.ac.uk::537e2936-b6c5-4a9b-8503-11eb84756a3d" providerId="AD" clId="Web-{BD2A64C7-F472-D72B-F4A7-394DAD273C54}" dt="2024-02-27T18:42:46.405" v="602" actId="1076"/>
          <ac:picMkLst>
            <pc:docMk/>
            <pc:sldMk cId="3842472422" sldId="285"/>
            <ac:picMk id="7" creationId="{D747B0E6-798B-3568-8A4D-9F48DDE90819}"/>
          </ac:picMkLst>
        </pc:picChg>
      </pc:sldChg>
      <pc:sldChg chg="modNotes">
        <pc:chgData name="Jemima Anil George [Student-PECS]" userId="S::ja23ace@herts.ac.uk::537e2936-b6c5-4a9b-8503-11eb84756a3d" providerId="AD" clId="Web-{BD2A64C7-F472-D72B-F4A7-394DAD273C54}" dt="2024-02-27T19:09:41.845" v="649"/>
        <pc:sldMkLst>
          <pc:docMk/>
          <pc:sldMk cId="367868367" sldId="297"/>
        </pc:sldMkLst>
      </pc:sldChg>
      <pc:sldChg chg="addSp delSp modSp mod setBg">
        <pc:chgData name="Jemima Anil George [Student-PECS]" userId="S::ja23ace@herts.ac.uk::537e2936-b6c5-4a9b-8503-11eb84756a3d" providerId="AD" clId="Web-{BD2A64C7-F472-D72B-F4A7-394DAD273C54}" dt="2024-02-27T18:36:59.332" v="587" actId="1076"/>
        <pc:sldMkLst>
          <pc:docMk/>
          <pc:sldMk cId="2964837276" sldId="304"/>
        </pc:sldMkLst>
        <pc:spChg chg="mod">
          <ac:chgData name="Jemima Anil George [Student-PECS]" userId="S::ja23ace@herts.ac.uk::537e2936-b6c5-4a9b-8503-11eb84756a3d" providerId="AD" clId="Web-{BD2A64C7-F472-D72B-F4A7-394DAD273C54}" dt="2024-02-27T18:36:59.332" v="587" actId="1076"/>
          <ac:spMkLst>
            <pc:docMk/>
            <pc:sldMk cId="2964837276" sldId="304"/>
            <ac:spMk id="2" creationId="{F9ADCC57-8F83-982F-1948-DC9DD7538F06}"/>
          </ac:spMkLst>
        </pc:spChg>
        <pc:spChg chg="mod">
          <ac:chgData name="Jemima Anil George [Student-PECS]" userId="S::ja23ace@herts.ac.uk::537e2936-b6c5-4a9b-8503-11eb84756a3d" providerId="AD" clId="Web-{BD2A64C7-F472-D72B-F4A7-394DAD273C54}" dt="2024-02-27T18:36:49.425" v="585" actId="14100"/>
          <ac:spMkLst>
            <pc:docMk/>
            <pc:sldMk cId="2964837276" sldId="304"/>
            <ac:spMk id="3" creationId="{0EE1D8FC-72EB-94E2-532D-68B7097E4C23}"/>
          </ac:spMkLst>
        </pc:spChg>
        <pc:spChg chg="add">
          <ac:chgData name="Jemima Anil George [Student-PECS]" userId="S::ja23ace@herts.ac.uk::537e2936-b6c5-4a9b-8503-11eb84756a3d" providerId="AD" clId="Web-{BD2A64C7-F472-D72B-F4A7-394DAD273C54}" dt="2024-02-27T18:35:56.236" v="577"/>
          <ac:spMkLst>
            <pc:docMk/>
            <pc:sldMk cId="2964837276" sldId="304"/>
            <ac:spMk id="12" creationId="{12609869-9E80-471B-A487-A53288E0E791}"/>
          </ac:spMkLst>
        </pc:spChg>
        <pc:spChg chg="add">
          <ac:chgData name="Jemima Anil George [Student-PECS]" userId="S::ja23ace@herts.ac.uk::537e2936-b6c5-4a9b-8503-11eb84756a3d" providerId="AD" clId="Web-{BD2A64C7-F472-D72B-F4A7-394DAD273C54}" dt="2024-02-27T18:35:56.236" v="577"/>
          <ac:spMkLst>
            <pc:docMk/>
            <pc:sldMk cId="2964837276" sldId="304"/>
            <ac:spMk id="14" creationId="{7004738A-9D34-43E8-97D2-CA0EED4F8BE0}"/>
          </ac:spMkLst>
        </pc:spChg>
        <pc:spChg chg="add">
          <ac:chgData name="Jemima Anil George [Student-PECS]" userId="S::ja23ace@herts.ac.uk::537e2936-b6c5-4a9b-8503-11eb84756a3d" providerId="AD" clId="Web-{BD2A64C7-F472-D72B-F4A7-394DAD273C54}" dt="2024-02-27T18:35:56.236" v="577"/>
          <ac:spMkLst>
            <pc:docMk/>
            <pc:sldMk cId="2964837276" sldId="304"/>
            <ac:spMk id="16" creationId="{B8B8D07F-F13E-443E-BA68-2D26672D76B9}"/>
          </ac:spMkLst>
        </pc:spChg>
        <pc:spChg chg="add">
          <ac:chgData name="Jemima Anil George [Student-PECS]" userId="S::ja23ace@herts.ac.uk::537e2936-b6c5-4a9b-8503-11eb84756a3d" providerId="AD" clId="Web-{BD2A64C7-F472-D72B-F4A7-394DAD273C54}" dt="2024-02-27T18:35:56.236" v="577"/>
          <ac:spMkLst>
            <pc:docMk/>
            <pc:sldMk cId="2964837276" sldId="304"/>
            <ac:spMk id="18" creationId="{2813A4FA-24A5-41ED-A534-3807D1B2F344}"/>
          </ac:spMkLst>
        </pc:spChg>
        <pc:spChg chg="add">
          <ac:chgData name="Jemima Anil George [Student-PECS]" userId="S::ja23ace@herts.ac.uk::537e2936-b6c5-4a9b-8503-11eb84756a3d" providerId="AD" clId="Web-{BD2A64C7-F472-D72B-F4A7-394DAD273C54}" dt="2024-02-27T18:35:56.236" v="577"/>
          <ac:spMkLst>
            <pc:docMk/>
            <pc:sldMk cId="2964837276" sldId="304"/>
            <ac:spMk id="20" creationId="{C3944F27-CA70-4E84-A51A-E6BF89558979}"/>
          </ac:spMkLst>
        </pc:spChg>
        <pc:picChg chg="add del">
          <ac:chgData name="Jemima Anil George [Student-PECS]" userId="S::ja23ace@herts.ac.uk::537e2936-b6c5-4a9b-8503-11eb84756a3d" providerId="AD" clId="Web-{BD2A64C7-F472-D72B-F4A7-394DAD273C54}" dt="2024-02-27T18:35:04.188" v="569"/>
          <ac:picMkLst>
            <pc:docMk/>
            <pc:sldMk cId="2964837276" sldId="304"/>
            <ac:picMk id="5" creationId="{6015EFF5-585C-69FD-D5E5-3E6CB7E94A5B}"/>
          </ac:picMkLst>
        </pc:picChg>
        <pc:picChg chg="add mod">
          <ac:chgData name="Jemima Anil George [Student-PECS]" userId="S::ja23ace@herts.ac.uk::537e2936-b6c5-4a9b-8503-11eb84756a3d" providerId="AD" clId="Web-{BD2A64C7-F472-D72B-F4A7-394DAD273C54}" dt="2024-02-27T18:35:56.236" v="577"/>
          <ac:picMkLst>
            <pc:docMk/>
            <pc:sldMk cId="2964837276" sldId="304"/>
            <ac:picMk id="7" creationId="{DDCFBF2E-FF9D-2457-DAEE-A8BD581CC525}"/>
          </ac:picMkLst>
        </pc:picChg>
      </pc:sldChg>
      <pc:sldChg chg="addSp delSp modSp addAnim delAnim modAnim modNotes">
        <pc:chgData name="Jemima Anil George [Student-PECS]" userId="S::ja23ace@herts.ac.uk::537e2936-b6c5-4a9b-8503-11eb84756a3d" providerId="AD" clId="Web-{BD2A64C7-F472-D72B-F4A7-394DAD273C54}" dt="2024-02-27T18:34:16.936" v="567" actId="1076"/>
        <pc:sldMkLst>
          <pc:docMk/>
          <pc:sldMk cId="3921781329" sldId="305"/>
        </pc:sldMkLst>
        <pc:spChg chg="mod">
          <ac:chgData name="Jemima Anil George [Student-PECS]" userId="S::ja23ace@herts.ac.uk::537e2936-b6c5-4a9b-8503-11eb84756a3d" providerId="AD" clId="Web-{BD2A64C7-F472-D72B-F4A7-394DAD273C54}" dt="2024-02-27T18:34:16.936" v="567" actId="1076"/>
          <ac:spMkLst>
            <pc:docMk/>
            <pc:sldMk cId="3921781329" sldId="305"/>
            <ac:spMk id="2" creationId="{F9ADCC57-8F83-982F-1948-DC9DD7538F06}"/>
          </ac:spMkLst>
        </pc:spChg>
        <pc:spChg chg="mod">
          <ac:chgData name="Jemima Anil George [Student-PECS]" userId="S::ja23ace@herts.ac.uk::537e2936-b6c5-4a9b-8503-11eb84756a3d" providerId="AD" clId="Web-{BD2A64C7-F472-D72B-F4A7-394DAD273C54}" dt="2024-02-27T18:24:12.292" v="517" actId="1076"/>
          <ac:spMkLst>
            <pc:docMk/>
            <pc:sldMk cId="3921781329" sldId="305"/>
            <ac:spMk id="3" creationId="{0EE1D8FC-72EB-94E2-532D-68B7097E4C23}"/>
          </ac:spMkLst>
        </pc:spChg>
        <pc:spChg chg="add del mod">
          <ac:chgData name="Jemima Anil George [Student-PECS]" userId="S::ja23ace@herts.ac.uk::537e2936-b6c5-4a9b-8503-11eb84756a3d" providerId="AD" clId="Web-{BD2A64C7-F472-D72B-F4A7-394DAD273C54}" dt="2024-02-27T18:33:44.498" v="563"/>
          <ac:spMkLst>
            <pc:docMk/>
            <pc:sldMk cId="3921781329" sldId="305"/>
            <ac:spMk id="8" creationId="{692E05E5-11FA-1DEA-0D4D-1C42555D9D07}"/>
          </ac:spMkLst>
        </pc:spChg>
        <pc:picChg chg="add mod ord">
          <ac:chgData name="Jemima Anil George [Student-PECS]" userId="S::ja23ace@herts.ac.uk::537e2936-b6c5-4a9b-8503-11eb84756a3d" providerId="AD" clId="Web-{BD2A64C7-F472-D72B-F4A7-394DAD273C54}" dt="2024-02-27T18:23:54.167" v="513" actId="1076"/>
          <ac:picMkLst>
            <pc:docMk/>
            <pc:sldMk cId="3921781329" sldId="305"/>
            <ac:picMk id="4" creationId="{B464EEEC-B06E-ACB0-917F-683BE4E5E406}"/>
          </ac:picMkLst>
        </pc:picChg>
        <pc:picChg chg="add del mod">
          <ac:chgData name="Jemima Anil George [Student-PECS]" userId="S::ja23ace@herts.ac.uk::537e2936-b6c5-4a9b-8503-11eb84756a3d" providerId="AD" clId="Web-{BD2A64C7-F472-D72B-F4A7-394DAD273C54}" dt="2024-02-27T18:23:06.321" v="504"/>
          <ac:picMkLst>
            <pc:docMk/>
            <pc:sldMk cId="3921781329" sldId="305"/>
            <ac:picMk id="5" creationId="{F9C8960D-158A-D990-AFDF-6D19B3F72693}"/>
          </ac:picMkLst>
        </pc:picChg>
        <pc:picChg chg="add del mod">
          <ac:chgData name="Jemima Anil George [Student-PECS]" userId="S::ja23ace@herts.ac.uk::537e2936-b6c5-4a9b-8503-11eb84756a3d" providerId="AD" clId="Web-{BD2A64C7-F472-D72B-F4A7-394DAD273C54}" dt="2024-02-27T18:18:56.079" v="503"/>
          <ac:picMkLst>
            <pc:docMk/>
            <pc:sldMk cId="3921781329" sldId="305"/>
            <ac:picMk id="6" creationId="{42A72798-0790-354E-E1F9-C6CCB40CFB54}"/>
          </ac:picMkLst>
        </pc:picChg>
        <pc:picChg chg="add mod">
          <ac:chgData name="Jemima Anil George [Student-PECS]" userId="S::ja23ace@herts.ac.uk::537e2936-b6c5-4a9b-8503-11eb84756a3d" providerId="AD" clId="Web-{BD2A64C7-F472-D72B-F4A7-394DAD273C54}" dt="2024-02-27T18:24:02.464" v="516" actId="1076"/>
          <ac:picMkLst>
            <pc:docMk/>
            <pc:sldMk cId="3921781329" sldId="305"/>
            <ac:picMk id="7" creationId="{FA3B5A03-CB69-5D2A-3982-337A7E9FF2DF}"/>
          </ac:picMkLst>
        </pc:picChg>
      </pc:sldChg>
    </pc:docChg>
  </pc:docChgLst>
  <pc:docChgLst>
    <pc:chgData name="Sujan Gurung [Student-PECS]" userId="S::sg23acr@herts.ac.uk::4de72d8b-cb66-415b-a479-44eaa5fad69e" providerId="AD" clId="Web-{46C32949-21BD-2F38-0D8F-54E636D63A17}"/>
    <pc:docChg chg="modSld">
      <pc:chgData name="Sujan Gurung [Student-PECS]" userId="S::sg23acr@herts.ac.uk::4de72d8b-cb66-415b-a479-44eaa5fad69e" providerId="AD" clId="Web-{46C32949-21BD-2F38-0D8F-54E636D63A17}" dt="2024-02-29T18:46:41.347" v="2"/>
      <pc:docMkLst>
        <pc:docMk/>
      </pc:docMkLst>
      <pc:sldChg chg="delSp modSp">
        <pc:chgData name="Sujan Gurung [Student-PECS]" userId="S::sg23acr@herts.ac.uk::4de72d8b-cb66-415b-a479-44eaa5fad69e" providerId="AD" clId="Web-{46C32949-21BD-2F38-0D8F-54E636D63A17}" dt="2024-02-29T18:46:41.347" v="2"/>
        <pc:sldMkLst>
          <pc:docMk/>
          <pc:sldMk cId="1753548147" sldId="314"/>
        </pc:sldMkLst>
        <pc:spChg chg="del mod">
          <ac:chgData name="Sujan Gurung [Student-PECS]" userId="S::sg23acr@herts.ac.uk::4de72d8b-cb66-415b-a479-44eaa5fad69e" providerId="AD" clId="Web-{46C32949-21BD-2F38-0D8F-54E636D63A17}" dt="2024-02-29T18:46:41.347" v="2"/>
          <ac:spMkLst>
            <pc:docMk/>
            <pc:sldMk cId="1753548147" sldId="314"/>
            <ac:spMk id="9" creationId="{11599423-D7D5-EA6F-8110-BB996EB7F03D}"/>
          </ac:spMkLst>
        </pc:spChg>
      </pc:sldChg>
    </pc:docChg>
  </pc:docChgLst>
  <pc:docChgLst>
    <pc:chgData name="Guest User" userId="S::urn:spo:anon#f2c708d242a2e9551e43b4ff41423e263d25b809fc94d430e49fd989f23e03b1::" providerId="AD" clId="Web-{4B9EC60F-87E4-D7F9-5828-FC9D9358FCFA}"/>
    <pc:docChg chg="modSld">
      <pc:chgData name="Guest User" userId="S::urn:spo:anon#f2c708d242a2e9551e43b4ff41423e263d25b809fc94d430e49fd989f23e03b1::" providerId="AD" clId="Web-{4B9EC60F-87E4-D7F9-5828-FC9D9358FCFA}" dt="2024-02-29T17:36:35.870" v="79" actId="1076"/>
      <pc:docMkLst>
        <pc:docMk/>
      </pc:docMkLst>
      <pc:sldChg chg="modSp">
        <pc:chgData name="Guest User" userId="S::urn:spo:anon#f2c708d242a2e9551e43b4ff41423e263d25b809fc94d430e49fd989f23e03b1::" providerId="AD" clId="Web-{4B9EC60F-87E4-D7F9-5828-FC9D9358FCFA}" dt="2024-02-29T17:31:54.254" v="78" actId="20577"/>
        <pc:sldMkLst>
          <pc:docMk/>
          <pc:sldMk cId="1001260613" sldId="277"/>
        </pc:sldMkLst>
        <pc:spChg chg="mod">
          <ac:chgData name="Guest User" userId="S::urn:spo:anon#f2c708d242a2e9551e43b4ff41423e263d25b809fc94d430e49fd989f23e03b1::" providerId="AD" clId="Web-{4B9EC60F-87E4-D7F9-5828-FC9D9358FCFA}" dt="2024-02-29T17:30:57.753" v="70" actId="20577"/>
          <ac:spMkLst>
            <pc:docMk/>
            <pc:sldMk cId="1001260613" sldId="277"/>
            <ac:spMk id="2" creationId="{3B7FAEA9-8C89-F20C-BB92-AE797842394A}"/>
          </ac:spMkLst>
        </pc:spChg>
        <pc:spChg chg="mod">
          <ac:chgData name="Guest User" userId="S::urn:spo:anon#f2c708d242a2e9551e43b4ff41423e263d25b809fc94d430e49fd989f23e03b1::" providerId="AD" clId="Web-{4B9EC60F-87E4-D7F9-5828-FC9D9358FCFA}" dt="2024-02-29T17:31:54.254" v="78" actId="20577"/>
          <ac:spMkLst>
            <pc:docMk/>
            <pc:sldMk cId="1001260613" sldId="277"/>
            <ac:spMk id="5" creationId="{D2016174-31C3-12B3-522B-3EFFFD153E9D}"/>
          </ac:spMkLst>
        </pc:spChg>
      </pc:sldChg>
      <pc:sldChg chg="modSp">
        <pc:chgData name="Guest User" userId="S::urn:spo:anon#f2c708d242a2e9551e43b4ff41423e263d25b809fc94d430e49fd989f23e03b1::" providerId="AD" clId="Web-{4B9EC60F-87E4-D7F9-5828-FC9D9358FCFA}" dt="2024-02-29T17:36:35.870" v="79" actId="1076"/>
        <pc:sldMkLst>
          <pc:docMk/>
          <pc:sldMk cId="1975238320" sldId="302"/>
        </pc:sldMkLst>
        <pc:spChg chg="mod">
          <ac:chgData name="Guest User" userId="S::urn:spo:anon#f2c708d242a2e9551e43b4ff41423e263d25b809fc94d430e49fd989f23e03b1::" providerId="AD" clId="Web-{4B9EC60F-87E4-D7F9-5828-FC9D9358FCFA}" dt="2024-02-29T17:36:35.870" v="79" actId="1076"/>
          <ac:spMkLst>
            <pc:docMk/>
            <pc:sldMk cId="1975238320" sldId="302"/>
            <ac:spMk id="3" creationId="{4FE82AE9-A0D9-8674-D2F3-D367350C7532}"/>
          </ac:spMkLst>
        </pc:spChg>
      </pc:sldChg>
    </pc:docChg>
  </pc:docChgLst>
  <pc:docChgLst>
    <pc:chgData name="Jemima Anil George [Student-PECS]" userId="S::ja23ace@herts.ac.uk::537e2936-b6c5-4a9b-8503-11eb84756a3d" providerId="AD" clId="Web-{A111F05B-5703-BBD0-F8B9-6B7088EA4043}"/>
    <pc:docChg chg="addSld delSld modSld sldOrd">
      <pc:chgData name="Jemima Anil George [Student-PECS]" userId="S::ja23ace@herts.ac.uk::537e2936-b6c5-4a9b-8503-11eb84756a3d" providerId="AD" clId="Web-{A111F05B-5703-BBD0-F8B9-6B7088EA4043}" dt="2024-02-26T17:31:40.890" v="95"/>
      <pc:docMkLst>
        <pc:docMk/>
      </pc:docMkLst>
      <pc:sldChg chg="modNotes">
        <pc:chgData name="Jemima Anil George [Student-PECS]" userId="S::ja23ace@herts.ac.uk::537e2936-b6c5-4a9b-8503-11eb84756a3d" providerId="AD" clId="Web-{A111F05B-5703-BBD0-F8B9-6B7088EA4043}" dt="2024-02-26T17:17:16.805" v="56"/>
        <pc:sldMkLst>
          <pc:docMk/>
          <pc:sldMk cId="2330821397" sldId="259"/>
        </pc:sldMkLst>
      </pc:sldChg>
      <pc:sldChg chg="addSp delSp modSp">
        <pc:chgData name="Jemima Anil George [Student-PECS]" userId="S::ja23ace@herts.ac.uk::537e2936-b6c5-4a9b-8503-11eb84756a3d" providerId="AD" clId="Web-{A111F05B-5703-BBD0-F8B9-6B7088EA4043}" dt="2024-02-26T17:24:44.957" v="60"/>
        <pc:sldMkLst>
          <pc:docMk/>
          <pc:sldMk cId="1892692879" sldId="262"/>
        </pc:sldMkLst>
        <pc:picChg chg="add del mod">
          <ac:chgData name="Jemima Anil George [Student-PECS]" userId="S::ja23ace@herts.ac.uk::537e2936-b6c5-4a9b-8503-11eb84756a3d" providerId="AD" clId="Web-{A111F05B-5703-BBD0-F8B9-6B7088EA4043}" dt="2024-02-26T17:24:44.957" v="60"/>
          <ac:picMkLst>
            <pc:docMk/>
            <pc:sldMk cId="1892692879" sldId="262"/>
            <ac:picMk id="4" creationId="{EF5C634D-8A21-B0BC-9D74-2E47C639EABA}"/>
          </ac:picMkLst>
        </pc:picChg>
      </pc:sldChg>
      <pc:sldChg chg="modSp ord">
        <pc:chgData name="Jemima Anil George [Student-PECS]" userId="S::ja23ace@herts.ac.uk::537e2936-b6c5-4a9b-8503-11eb84756a3d" providerId="AD" clId="Web-{A111F05B-5703-BBD0-F8B9-6B7088EA4043}" dt="2024-02-26T17:00:37.185" v="43"/>
        <pc:sldMkLst>
          <pc:docMk/>
          <pc:sldMk cId="1129163665" sldId="286"/>
        </pc:sldMkLst>
        <pc:spChg chg="mod">
          <ac:chgData name="Jemima Anil George [Student-PECS]" userId="S::ja23ace@herts.ac.uk::537e2936-b6c5-4a9b-8503-11eb84756a3d" providerId="AD" clId="Web-{A111F05B-5703-BBD0-F8B9-6B7088EA4043}" dt="2024-02-26T16:59:10.698" v="41" actId="20577"/>
          <ac:spMkLst>
            <pc:docMk/>
            <pc:sldMk cId="1129163665" sldId="286"/>
            <ac:spMk id="3" creationId="{31CA8627-89B6-F183-507F-51FD1D11259B}"/>
          </ac:spMkLst>
        </pc:spChg>
      </pc:sldChg>
      <pc:sldChg chg="add del">
        <pc:chgData name="Jemima Anil George [Student-PECS]" userId="S::ja23ace@herts.ac.uk::537e2936-b6c5-4a9b-8503-11eb84756a3d" providerId="AD" clId="Web-{A111F05B-5703-BBD0-F8B9-6B7088EA4043}" dt="2024-02-26T17:14:36.300" v="45"/>
        <pc:sldMkLst>
          <pc:docMk/>
          <pc:sldMk cId="532118570" sldId="287"/>
        </pc:sldMkLst>
      </pc:sldChg>
      <pc:sldChg chg="addSp delSp modSp add del mod setBg">
        <pc:chgData name="Jemima Anil George [Student-PECS]" userId="S::ja23ace@herts.ac.uk::537e2936-b6c5-4a9b-8503-11eb84756a3d" providerId="AD" clId="Web-{A111F05B-5703-BBD0-F8B9-6B7088EA4043}" dt="2024-02-26T17:31:40.890" v="95"/>
        <pc:sldMkLst>
          <pc:docMk/>
          <pc:sldMk cId="54966608" sldId="288"/>
        </pc:sldMkLst>
        <pc:spChg chg="mod">
          <ac:chgData name="Jemima Anil George [Student-PECS]" userId="S::ja23ace@herts.ac.uk::537e2936-b6c5-4a9b-8503-11eb84756a3d" providerId="AD" clId="Web-{A111F05B-5703-BBD0-F8B9-6B7088EA4043}" dt="2024-02-26T17:31:04.139" v="90" actId="14100"/>
          <ac:spMkLst>
            <pc:docMk/>
            <pc:sldMk cId="54966608" sldId="288"/>
            <ac:spMk id="2" creationId="{304707CC-A88A-B255-47DF-6ED57C6A6347}"/>
          </ac:spMkLst>
        </pc:spChg>
        <pc:spChg chg="mod">
          <ac:chgData name="Jemima Anil George [Student-PECS]" userId="S::ja23ace@herts.ac.uk::537e2936-b6c5-4a9b-8503-11eb84756a3d" providerId="AD" clId="Web-{A111F05B-5703-BBD0-F8B9-6B7088EA4043}" dt="2024-02-26T17:31:07.623" v="91" actId="1076"/>
          <ac:spMkLst>
            <pc:docMk/>
            <pc:sldMk cId="54966608" sldId="288"/>
            <ac:spMk id="3" creationId="{4DDE6332-9BE7-0101-6EA8-75D249D239BF}"/>
          </ac:spMkLst>
        </pc:spChg>
        <pc:spChg chg="add">
          <ac:chgData name="Jemima Anil George [Student-PECS]" userId="S::ja23ace@herts.ac.uk::537e2936-b6c5-4a9b-8503-11eb84756a3d" providerId="AD" clId="Web-{A111F05B-5703-BBD0-F8B9-6B7088EA4043}" dt="2024-02-26T17:30:42.357" v="89"/>
          <ac:spMkLst>
            <pc:docMk/>
            <pc:sldMk cId="54966608" sldId="288"/>
            <ac:spMk id="10" creationId="{D2B783EE-0239-4717-BBEA-8C9EAC61C824}"/>
          </ac:spMkLst>
        </pc:spChg>
        <pc:spChg chg="add">
          <ac:chgData name="Jemima Anil George [Student-PECS]" userId="S::ja23ace@herts.ac.uk::537e2936-b6c5-4a9b-8503-11eb84756a3d" providerId="AD" clId="Web-{A111F05B-5703-BBD0-F8B9-6B7088EA4043}" dt="2024-02-26T17:30:42.357" v="89"/>
          <ac:spMkLst>
            <pc:docMk/>
            <pc:sldMk cId="54966608" sldId="288"/>
            <ac:spMk id="12" creationId="{A7B99495-F43F-4D80-A44F-2CB4764EB90B}"/>
          </ac:spMkLst>
        </pc:spChg>
        <pc:spChg chg="add">
          <ac:chgData name="Jemima Anil George [Student-PECS]" userId="S::ja23ace@herts.ac.uk::537e2936-b6c5-4a9b-8503-11eb84756a3d" providerId="AD" clId="Web-{A111F05B-5703-BBD0-F8B9-6B7088EA4043}" dt="2024-02-26T17:30:42.357" v="89"/>
          <ac:spMkLst>
            <pc:docMk/>
            <pc:sldMk cId="54966608" sldId="288"/>
            <ac:spMk id="14" creationId="{70BEB1E7-2F88-40BC-B73D-42E5B6F80BFC}"/>
          </ac:spMkLst>
        </pc:spChg>
        <pc:picChg chg="add mod ord">
          <ac:chgData name="Jemima Anil George [Student-PECS]" userId="S::ja23ace@herts.ac.uk::537e2936-b6c5-4a9b-8503-11eb84756a3d" providerId="AD" clId="Web-{A111F05B-5703-BBD0-F8B9-6B7088EA4043}" dt="2024-02-26T17:30:42.357" v="89"/>
          <ac:picMkLst>
            <pc:docMk/>
            <pc:sldMk cId="54966608" sldId="288"/>
            <ac:picMk id="4" creationId="{E9F67DCC-DE07-254C-B5A2-72A23614C16A}"/>
          </ac:picMkLst>
        </pc:picChg>
        <pc:picChg chg="add del mod">
          <ac:chgData name="Jemima Anil George [Student-PECS]" userId="S::ja23ace@herts.ac.uk::537e2936-b6c5-4a9b-8503-11eb84756a3d" providerId="AD" clId="Web-{A111F05B-5703-BBD0-F8B9-6B7088EA4043}" dt="2024-02-26T17:31:40.890" v="95"/>
          <ac:picMkLst>
            <pc:docMk/>
            <pc:sldMk cId="54966608" sldId="288"/>
            <ac:picMk id="5" creationId="{021008BB-9475-0188-5033-A16E795E4C9D}"/>
          </ac:picMkLst>
        </pc:picChg>
        <pc:picChg chg="add del mod">
          <ac:chgData name="Jemima Anil George [Student-PECS]" userId="S::ja23ace@herts.ac.uk::537e2936-b6c5-4a9b-8503-11eb84756a3d" providerId="AD" clId="Web-{A111F05B-5703-BBD0-F8B9-6B7088EA4043}" dt="2024-02-26T17:30:28.435" v="88"/>
          <ac:picMkLst>
            <pc:docMk/>
            <pc:sldMk cId="54966608" sldId="288"/>
            <ac:picMk id="6" creationId="{1B7F40EE-E4FA-22A4-F057-FDBE73F2E4CD}"/>
          </ac:picMkLst>
        </pc:picChg>
      </pc:sldChg>
      <pc:sldChg chg="modSp del">
        <pc:chgData name="Jemima Anil George [Student-PECS]" userId="S::ja23ace@herts.ac.uk::537e2936-b6c5-4a9b-8503-11eb84756a3d" providerId="AD" clId="Web-{A111F05B-5703-BBD0-F8B9-6B7088EA4043}" dt="2024-02-25T15:05:10.402" v="39"/>
        <pc:sldMkLst>
          <pc:docMk/>
          <pc:sldMk cId="207361310" sldId="292"/>
        </pc:sldMkLst>
        <pc:picChg chg="mod">
          <ac:chgData name="Jemima Anil George [Student-PECS]" userId="S::ja23ace@herts.ac.uk::537e2936-b6c5-4a9b-8503-11eb84756a3d" providerId="AD" clId="Web-{A111F05B-5703-BBD0-F8B9-6B7088EA4043}" dt="2024-02-25T14:59:23.282" v="3" actId="1076"/>
          <ac:picMkLst>
            <pc:docMk/>
            <pc:sldMk cId="207361310" sldId="292"/>
            <ac:picMk id="6" creationId="{185DDFB3-AD1C-24D2-1B9C-83DBD1114932}"/>
          </ac:picMkLst>
        </pc:picChg>
      </pc:sldChg>
      <pc:sldChg chg="addSp delSp modSp add replId">
        <pc:chgData name="Jemima Anil George [Student-PECS]" userId="S::ja23ace@herts.ac.uk::537e2936-b6c5-4a9b-8503-11eb84756a3d" providerId="AD" clId="Web-{A111F05B-5703-BBD0-F8B9-6B7088EA4043}" dt="2024-02-25T15:04:39.589" v="38"/>
        <pc:sldMkLst>
          <pc:docMk/>
          <pc:sldMk cId="367868367" sldId="297"/>
        </pc:sldMkLst>
        <pc:picChg chg="add del mod modCrop">
          <ac:chgData name="Jemima Anil George [Student-PECS]" userId="S::ja23ace@herts.ac.uk::537e2936-b6c5-4a9b-8503-11eb84756a3d" providerId="AD" clId="Web-{A111F05B-5703-BBD0-F8B9-6B7088EA4043}" dt="2024-02-25T15:02:15.569" v="18"/>
          <ac:picMkLst>
            <pc:docMk/>
            <pc:sldMk cId="367868367" sldId="297"/>
            <ac:picMk id="3" creationId="{1CFADDD9-5A7A-E8B6-F87B-1F88A78509E1}"/>
          </ac:picMkLst>
        </pc:picChg>
        <pc:picChg chg="add mod modCrop">
          <ac:chgData name="Jemima Anil George [Student-PECS]" userId="S::ja23ace@herts.ac.uk::537e2936-b6c5-4a9b-8503-11eb84756a3d" providerId="AD" clId="Web-{A111F05B-5703-BBD0-F8B9-6B7088EA4043}" dt="2024-02-25T15:04:39.589" v="38"/>
          <ac:picMkLst>
            <pc:docMk/>
            <pc:sldMk cId="367868367" sldId="297"/>
            <ac:picMk id="4" creationId="{B9EE0D5D-3834-F8F8-7BE3-8FA0636981EA}"/>
          </ac:picMkLst>
        </pc:picChg>
        <pc:picChg chg="del">
          <ac:chgData name="Jemima Anil George [Student-PECS]" userId="S::ja23ace@herts.ac.uk::537e2936-b6c5-4a9b-8503-11eb84756a3d" providerId="AD" clId="Web-{A111F05B-5703-BBD0-F8B9-6B7088EA4043}" dt="2024-02-25T14:59:33.220" v="7"/>
          <ac:picMkLst>
            <pc:docMk/>
            <pc:sldMk cId="367868367" sldId="297"/>
            <ac:picMk id="6" creationId="{185DDFB3-AD1C-24D2-1B9C-83DBD1114932}"/>
          </ac:picMkLst>
        </pc:picChg>
      </pc:sldChg>
      <pc:sldChg chg="new del">
        <pc:chgData name="Jemima Anil George [Student-PECS]" userId="S::ja23ace@herts.ac.uk::537e2936-b6c5-4a9b-8503-11eb84756a3d" providerId="AD" clId="Web-{A111F05B-5703-BBD0-F8B9-6B7088EA4043}" dt="2024-02-25T14:59:29.079" v="5"/>
        <pc:sldMkLst>
          <pc:docMk/>
          <pc:sldMk cId="2346247054" sldId="297"/>
        </pc:sldMkLst>
      </pc:sldChg>
    </pc:docChg>
  </pc:docChgLst>
  <pc:docChgLst>
    <pc:chgData name="Jemima Anil George [Student-PECS]" userId="S::ja23ace@herts.ac.uk::537e2936-b6c5-4a9b-8503-11eb84756a3d" providerId="AD" clId="Web-{0FBDA318-6350-8C14-0DAE-67289605E254}"/>
    <pc:docChg chg="addSld modSld sldOrd">
      <pc:chgData name="Jemima Anil George [Student-PECS]" userId="S::ja23ace@herts.ac.uk::537e2936-b6c5-4a9b-8503-11eb84756a3d" providerId="AD" clId="Web-{0FBDA318-6350-8C14-0DAE-67289605E254}" dt="2024-02-29T22:10:20.969" v="202" actId="20577"/>
      <pc:docMkLst>
        <pc:docMk/>
      </pc:docMkLst>
      <pc:sldChg chg="addSp delSp modSp modNotes">
        <pc:chgData name="Jemima Anil George [Student-PECS]" userId="S::ja23ace@herts.ac.uk::537e2936-b6c5-4a9b-8503-11eb84756a3d" providerId="AD" clId="Web-{0FBDA318-6350-8C14-0DAE-67289605E254}" dt="2024-02-29T21:54:08.851" v="165"/>
        <pc:sldMkLst>
          <pc:docMk/>
          <pc:sldMk cId="1235833743" sldId="267"/>
        </pc:sldMkLst>
        <pc:spChg chg="mod">
          <ac:chgData name="Jemima Anil George [Student-PECS]" userId="S::ja23ace@herts.ac.uk::537e2936-b6c5-4a9b-8503-11eb84756a3d" providerId="AD" clId="Web-{0FBDA318-6350-8C14-0DAE-67289605E254}" dt="2024-02-29T21:36:14.873" v="71" actId="1076"/>
          <ac:spMkLst>
            <pc:docMk/>
            <pc:sldMk cId="1235833743" sldId="267"/>
            <ac:spMk id="2" creationId="{B4F5C988-AF73-D546-E36E-01529FFCDBB3}"/>
          </ac:spMkLst>
        </pc:spChg>
        <pc:spChg chg="del mod">
          <ac:chgData name="Jemima Anil George [Student-PECS]" userId="S::ja23ace@herts.ac.uk::537e2936-b6c5-4a9b-8503-11eb84756a3d" providerId="AD" clId="Web-{0FBDA318-6350-8C14-0DAE-67289605E254}" dt="2024-02-29T21:37:43.873" v="81"/>
          <ac:spMkLst>
            <pc:docMk/>
            <pc:sldMk cId="1235833743" sldId="267"/>
            <ac:spMk id="3" creationId="{AFEB9E1C-7FCA-FFB2-0062-5B02BA1C674F}"/>
          </ac:spMkLst>
        </pc:spChg>
        <pc:picChg chg="add mod modCrop">
          <ac:chgData name="Jemima Anil George [Student-PECS]" userId="S::ja23ace@herts.ac.uk::537e2936-b6c5-4a9b-8503-11eb84756a3d" providerId="AD" clId="Web-{0FBDA318-6350-8C14-0DAE-67289605E254}" dt="2024-02-29T21:50:47.565" v="148" actId="1076"/>
          <ac:picMkLst>
            <pc:docMk/>
            <pc:sldMk cId="1235833743" sldId="267"/>
            <ac:picMk id="4" creationId="{2D1A151A-45E7-F4D8-50E8-9E25130425B9}"/>
          </ac:picMkLst>
        </pc:picChg>
        <pc:picChg chg="add del mod modCrop">
          <ac:chgData name="Jemima Anil George [Student-PECS]" userId="S::ja23ace@herts.ac.uk::537e2936-b6c5-4a9b-8503-11eb84756a3d" providerId="AD" clId="Web-{0FBDA318-6350-8C14-0DAE-67289605E254}" dt="2024-02-29T21:43:43.820" v="96"/>
          <ac:picMkLst>
            <pc:docMk/>
            <pc:sldMk cId="1235833743" sldId="267"/>
            <ac:picMk id="5" creationId="{A6DCF3B5-BD08-1E89-C496-AD4A627701DB}"/>
          </ac:picMkLst>
        </pc:picChg>
        <pc:picChg chg="add mod modCrop">
          <ac:chgData name="Jemima Anil George [Student-PECS]" userId="S::ja23ace@herts.ac.uk::537e2936-b6c5-4a9b-8503-11eb84756a3d" providerId="AD" clId="Web-{0FBDA318-6350-8C14-0DAE-67289605E254}" dt="2024-02-29T21:50:49.487" v="149" actId="1076"/>
          <ac:picMkLst>
            <pc:docMk/>
            <pc:sldMk cId="1235833743" sldId="267"/>
            <ac:picMk id="6" creationId="{1F249942-E594-8215-4545-670B85B593C6}"/>
          </ac:picMkLst>
        </pc:picChg>
        <pc:picChg chg="add del mod modCrop">
          <ac:chgData name="Jemima Anil George [Student-PECS]" userId="S::ja23ace@herts.ac.uk::537e2936-b6c5-4a9b-8503-11eb84756a3d" providerId="AD" clId="Web-{0FBDA318-6350-8C14-0DAE-67289605E254}" dt="2024-02-29T21:48:34.999" v="129"/>
          <ac:picMkLst>
            <pc:docMk/>
            <pc:sldMk cId="1235833743" sldId="267"/>
            <ac:picMk id="7" creationId="{E2A8506A-6373-A4E7-FEA1-DD91B0F136E7}"/>
          </ac:picMkLst>
        </pc:picChg>
        <pc:picChg chg="add del mod modCrop">
          <ac:chgData name="Jemima Anil George [Student-PECS]" userId="S::ja23ace@herts.ac.uk::537e2936-b6c5-4a9b-8503-11eb84756a3d" providerId="AD" clId="Web-{0FBDA318-6350-8C14-0DAE-67289605E254}" dt="2024-02-29T21:54:08.851" v="165"/>
          <ac:picMkLst>
            <pc:docMk/>
            <pc:sldMk cId="1235833743" sldId="267"/>
            <ac:picMk id="8" creationId="{060F21F5-9901-CA07-1451-40712C3DE364}"/>
          </ac:picMkLst>
        </pc:picChg>
        <pc:picChg chg="add del mod modCrop">
          <ac:chgData name="Jemima Anil George [Student-PECS]" userId="S::ja23ace@herts.ac.uk::537e2936-b6c5-4a9b-8503-11eb84756a3d" providerId="AD" clId="Web-{0FBDA318-6350-8C14-0DAE-67289605E254}" dt="2024-02-29T21:53:03.084" v="155"/>
          <ac:picMkLst>
            <pc:docMk/>
            <pc:sldMk cId="1235833743" sldId="267"/>
            <ac:picMk id="9" creationId="{0DB04962-D8CE-B974-0043-EF5C450367F1}"/>
          </ac:picMkLst>
        </pc:picChg>
        <pc:picChg chg="add mod modCrop">
          <ac:chgData name="Jemima Anil George [Student-PECS]" userId="S::ja23ace@herts.ac.uk::537e2936-b6c5-4a9b-8503-11eb84756a3d" providerId="AD" clId="Web-{0FBDA318-6350-8C14-0DAE-67289605E254}" dt="2024-02-29T21:53:42.147" v="164" actId="1076"/>
          <ac:picMkLst>
            <pc:docMk/>
            <pc:sldMk cId="1235833743" sldId="267"/>
            <ac:picMk id="10" creationId="{224CC943-A26A-2EEC-D311-2E80D1EC8DF2}"/>
          </ac:picMkLst>
        </pc:picChg>
      </pc:sldChg>
      <pc:sldChg chg="modSp">
        <pc:chgData name="Jemima Anil George [Student-PECS]" userId="S::ja23ace@herts.ac.uk::537e2936-b6c5-4a9b-8503-11eb84756a3d" providerId="AD" clId="Web-{0FBDA318-6350-8C14-0DAE-67289605E254}" dt="2024-02-29T22:07:26.528" v="198" actId="1076"/>
        <pc:sldMkLst>
          <pc:docMk/>
          <pc:sldMk cId="3390085019" sldId="268"/>
        </pc:sldMkLst>
        <pc:spChg chg="mod">
          <ac:chgData name="Jemima Anil George [Student-PECS]" userId="S::ja23ace@herts.ac.uk::537e2936-b6c5-4a9b-8503-11eb84756a3d" providerId="AD" clId="Web-{0FBDA318-6350-8C14-0DAE-67289605E254}" dt="2024-02-29T22:07:20.371" v="197" actId="20577"/>
          <ac:spMkLst>
            <pc:docMk/>
            <pc:sldMk cId="3390085019" sldId="268"/>
            <ac:spMk id="2" creationId="{D8B942B2-FDF3-F5A6-D0A6-5262128B2D5B}"/>
          </ac:spMkLst>
        </pc:spChg>
        <pc:spChg chg="mod">
          <ac:chgData name="Jemima Anil George [Student-PECS]" userId="S::ja23ace@herts.ac.uk::537e2936-b6c5-4a9b-8503-11eb84756a3d" providerId="AD" clId="Web-{0FBDA318-6350-8C14-0DAE-67289605E254}" dt="2024-02-29T22:07:26.528" v="198" actId="1076"/>
          <ac:spMkLst>
            <pc:docMk/>
            <pc:sldMk cId="3390085019" sldId="268"/>
            <ac:spMk id="3" creationId="{B04F647E-9E21-A87B-F79E-D2A2177C560C}"/>
          </ac:spMkLst>
        </pc:spChg>
      </pc:sldChg>
      <pc:sldChg chg="modSp">
        <pc:chgData name="Jemima Anil George [Student-PECS]" userId="S::ja23ace@herts.ac.uk::537e2936-b6c5-4a9b-8503-11eb84756a3d" providerId="AD" clId="Web-{0FBDA318-6350-8C14-0DAE-67289605E254}" dt="2024-02-29T22:10:20.969" v="202" actId="20577"/>
        <pc:sldMkLst>
          <pc:docMk/>
          <pc:sldMk cId="2414642023" sldId="270"/>
        </pc:sldMkLst>
        <pc:spChg chg="mod">
          <ac:chgData name="Jemima Anil George [Student-PECS]" userId="S::ja23ace@herts.ac.uk::537e2936-b6c5-4a9b-8503-11eb84756a3d" providerId="AD" clId="Web-{0FBDA318-6350-8C14-0DAE-67289605E254}" dt="2024-02-29T22:10:20.969" v="202" actId="20577"/>
          <ac:spMkLst>
            <pc:docMk/>
            <pc:sldMk cId="2414642023" sldId="270"/>
            <ac:spMk id="2" creationId="{9A9356F4-886B-BEA4-D184-9986BF74E9F5}"/>
          </ac:spMkLst>
        </pc:spChg>
        <pc:spChg chg="mod">
          <ac:chgData name="Jemima Anil George [Student-PECS]" userId="S::ja23ace@herts.ac.uk::537e2936-b6c5-4a9b-8503-11eb84756a3d" providerId="AD" clId="Web-{0FBDA318-6350-8C14-0DAE-67289605E254}" dt="2024-02-29T22:07:09.511" v="195" actId="1076"/>
          <ac:spMkLst>
            <pc:docMk/>
            <pc:sldMk cId="2414642023" sldId="270"/>
            <ac:spMk id="3" creationId="{A4525097-7167-B3CF-D93D-5E55657C4459}"/>
          </ac:spMkLst>
        </pc:spChg>
      </pc:sldChg>
      <pc:sldChg chg="modSp">
        <pc:chgData name="Jemima Anil George [Student-PECS]" userId="S::ja23ace@herts.ac.uk::537e2936-b6c5-4a9b-8503-11eb84756a3d" providerId="AD" clId="Web-{0FBDA318-6350-8C14-0DAE-67289605E254}" dt="2024-02-29T21:58:29.576" v="170" actId="1076"/>
        <pc:sldMkLst>
          <pc:docMk/>
          <pc:sldMk cId="3842472422" sldId="285"/>
        </pc:sldMkLst>
        <pc:picChg chg="mod modCrop">
          <ac:chgData name="Jemima Anil George [Student-PECS]" userId="S::ja23ace@herts.ac.uk::537e2936-b6c5-4a9b-8503-11eb84756a3d" providerId="AD" clId="Web-{0FBDA318-6350-8C14-0DAE-67289605E254}" dt="2024-02-29T21:58:29.576" v="170" actId="1076"/>
          <ac:picMkLst>
            <pc:docMk/>
            <pc:sldMk cId="3842472422" sldId="285"/>
            <ac:picMk id="4" creationId="{780337A0-98A7-D13A-D91F-D4E36A5161BC}"/>
          </ac:picMkLst>
        </pc:picChg>
      </pc:sldChg>
      <pc:sldChg chg="modSp">
        <pc:chgData name="Jemima Anil George [Student-PECS]" userId="S::ja23ace@herts.ac.uk::537e2936-b6c5-4a9b-8503-11eb84756a3d" providerId="AD" clId="Web-{0FBDA318-6350-8C14-0DAE-67289605E254}" dt="2024-02-29T21:59:47.250" v="174" actId="1076"/>
        <pc:sldMkLst>
          <pc:docMk/>
          <pc:sldMk cId="367868367" sldId="297"/>
        </pc:sldMkLst>
        <pc:spChg chg="mod">
          <ac:chgData name="Jemima Anil George [Student-PECS]" userId="S::ja23ace@herts.ac.uk::537e2936-b6c5-4a9b-8503-11eb84756a3d" providerId="AD" clId="Web-{0FBDA318-6350-8C14-0DAE-67289605E254}" dt="2024-02-29T21:58:54.921" v="171" actId="14100"/>
          <ac:spMkLst>
            <pc:docMk/>
            <pc:sldMk cId="367868367" sldId="297"/>
            <ac:spMk id="3" creationId="{D34F9888-7876-D3EC-AEA9-19E549E03D64}"/>
          </ac:spMkLst>
        </pc:spChg>
        <pc:picChg chg="mod">
          <ac:chgData name="Jemima Anil George [Student-PECS]" userId="S::ja23ace@herts.ac.uk::537e2936-b6c5-4a9b-8503-11eb84756a3d" providerId="AD" clId="Web-{0FBDA318-6350-8C14-0DAE-67289605E254}" dt="2024-02-29T21:59:47.250" v="174" actId="1076"/>
          <ac:picMkLst>
            <pc:docMk/>
            <pc:sldMk cId="367868367" sldId="297"/>
            <ac:picMk id="4" creationId="{B9EE0D5D-3834-F8F8-7BE3-8FA0636981EA}"/>
          </ac:picMkLst>
        </pc:picChg>
      </pc:sldChg>
      <pc:sldChg chg="modNotes">
        <pc:chgData name="Jemima Anil George [Student-PECS]" userId="S::ja23ace@herts.ac.uk::537e2936-b6c5-4a9b-8503-11eb84756a3d" providerId="AD" clId="Web-{0FBDA318-6350-8C14-0DAE-67289605E254}" dt="2024-02-29T21:40:30.721" v="88"/>
        <pc:sldMkLst>
          <pc:docMk/>
          <pc:sldMk cId="2498665750" sldId="308"/>
        </pc:sldMkLst>
      </pc:sldChg>
      <pc:sldChg chg="addSp modSp mod setBg">
        <pc:chgData name="Jemima Anil George [Student-PECS]" userId="S::ja23ace@herts.ac.uk::537e2936-b6c5-4a9b-8503-11eb84756a3d" providerId="AD" clId="Web-{0FBDA318-6350-8C14-0DAE-67289605E254}" dt="2024-02-29T22:03:17.224" v="182" actId="1076"/>
        <pc:sldMkLst>
          <pc:docMk/>
          <pc:sldMk cId="1753548147" sldId="314"/>
        </pc:sldMkLst>
        <pc:spChg chg="mod">
          <ac:chgData name="Jemima Anil George [Student-PECS]" userId="S::ja23ace@herts.ac.uk::537e2936-b6c5-4a9b-8503-11eb84756a3d" providerId="AD" clId="Web-{0FBDA318-6350-8C14-0DAE-67289605E254}" dt="2024-02-29T22:03:17.224" v="182" actId="1076"/>
          <ac:spMkLst>
            <pc:docMk/>
            <pc:sldMk cId="1753548147" sldId="314"/>
            <ac:spMk id="2" creationId="{F9ADCC57-8F83-982F-1948-DC9DD7538F06}"/>
          </ac:spMkLst>
        </pc:spChg>
        <pc:spChg chg="mod">
          <ac:chgData name="Jemima Anil George [Student-PECS]" userId="S::ja23ace@herts.ac.uk::537e2936-b6c5-4a9b-8503-11eb84756a3d" providerId="AD" clId="Web-{0FBDA318-6350-8C14-0DAE-67289605E254}" dt="2024-02-29T22:03:11.115" v="181"/>
          <ac:spMkLst>
            <pc:docMk/>
            <pc:sldMk cId="1753548147" sldId="314"/>
            <ac:spMk id="4" creationId="{AA3E90F5-0016-B0A2-0A6D-32ABFCE631A8}"/>
          </ac:spMkLst>
        </pc:spChg>
        <pc:spChg chg="add">
          <ac:chgData name="Jemima Anil George [Student-PECS]" userId="S::ja23ace@herts.ac.uk::537e2936-b6c5-4a9b-8503-11eb84756a3d" providerId="AD" clId="Web-{0FBDA318-6350-8C14-0DAE-67289605E254}" dt="2024-02-29T22:03:11.115" v="181"/>
          <ac:spMkLst>
            <pc:docMk/>
            <pc:sldMk cId="1753548147" sldId="314"/>
            <ac:spMk id="6" creationId="{1BB867FF-FC45-48F7-8104-F89BE54909F1}"/>
          </ac:spMkLst>
        </pc:spChg>
        <pc:spChg chg="add">
          <ac:chgData name="Jemima Anil George [Student-PECS]" userId="S::ja23ace@herts.ac.uk::537e2936-b6c5-4a9b-8503-11eb84756a3d" providerId="AD" clId="Web-{0FBDA318-6350-8C14-0DAE-67289605E254}" dt="2024-02-29T22:03:11.115" v="181"/>
          <ac:spMkLst>
            <pc:docMk/>
            <pc:sldMk cId="1753548147" sldId="314"/>
            <ac:spMk id="11" creationId="{8BB56887-D0D5-4F0C-9E19-7247EB83C8B7}"/>
          </ac:spMkLst>
        </pc:spChg>
        <pc:spChg chg="add">
          <ac:chgData name="Jemima Anil George [Student-PECS]" userId="S::ja23ace@herts.ac.uk::537e2936-b6c5-4a9b-8503-11eb84756a3d" providerId="AD" clId="Web-{0FBDA318-6350-8C14-0DAE-67289605E254}" dt="2024-02-29T22:03:11.115" v="181"/>
          <ac:spMkLst>
            <pc:docMk/>
            <pc:sldMk cId="1753548147" sldId="314"/>
            <ac:spMk id="13" creationId="{081E4A58-353D-44AE-B2FC-2A74E2E400F7}"/>
          </ac:spMkLst>
        </pc:spChg>
      </pc:sldChg>
      <pc:sldChg chg="addSp delSp modSp mod ord setBg">
        <pc:chgData name="Jemima Anil George [Student-PECS]" userId="S::ja23ace@herts.ac.uk::537e2936-b6c5-4a9b-8503-11eb84756a3d" providerId="AD" clId="Web-{0FBDA318-6350-8C14-0DAE-67289605E254}" dt="2024-02-29T22:06:28.370" v="192"/>
        <pc:sldMkLst>
          <pc:docMk/>
          <pc:sldMk cId="4115094216" sldId="323"/>
        </pc:sldMkLst>
        <pc:spChg chg="mod">
          <ac:chgData name="Jemima Anil George [Student-PECS]" userId="S::ja23ace@herts.ac.uk::537e2936-b6c5-4a9b-8503-11eb84756a3d" providerId="AD" clId="Web-{0FBDA318-6350-8C14-0DAE-67289605E254}" dt="2024-02-29T22:05:31.540" v="186" actId="20577"/>
          <ac:spMkLst>
            <pc:docMk/>
            <pc:sldMk cId="4115094216" sldId="323"/>
            <ac:spMk id="2" creationId="{A550C49C-F5F4-6A68-AB1F-835AF54ADA65}"/>
          </ac:spMkLst>
        </pc:spChg>
        <pc:spChg chg="mod">
          <ac:chgData name="Jemima Anil George [Student-PECS]" userId="S::ja23ace@herts.ac.uk::537e2936-b6c5-4a9b-8503-11eb84756a3d" providerId="AD" clId="Web-{0FBDA318-6350-8C14-0DAE-67289605E254}" dt="2024-02-29T22:04:58.618" v="185"/>
          <ac:spMkLst>
            <pc:docMk/>
            <pc:sldMk cId="4115094216" sldId="323"/>
            <ac:spMk id="3" creationId="{9B65E9A1-652B-EB40-852D-12ED6FD5B416}"/>
          </ac:spMkLst>
        </pc:spChg>
        <pc:spChg chg="add del">
          <ac:chgData name="Jemima Anil George [Student-PECS]" userId="S::ja23ace@herts.ac.uk::537e2936-b6c5-4a9b-8503-11eb84756a3d" providerId="AD" clId="Web-{0FBDA318-6350-8C14-0DAE-67289605E254}" dt="2024-02-29T22:04:58.618" v="185"/>
          <ac:spMkLst>
            <pc:docMk/>
            <pc:sldMk cId="4115094216" sldId="323"/>
            <ac:spMk id="9" creationId="{2C61293E-6EBE-43EF-A52C-9BEBFD7679D4}"/>
          </ac:spMkLst>
        </pc:spChg>
        <pc:spChg chg="add del">
          <ac:chgData name="Jemima Anil George [Student-PECS]" userId="S::ja23ace@herts.ac.uk::537e2936-b6c5-4a9b-8503-11eb84756a3d" providerId="AD" clId="Web-{0FBDA318-6350-8C14-0DAE-67289605E254}" dt="2024-02-29T22:04:58.618" v="185"/>
          <ac:spMkLst>
            <pc:docMk/>
            <pc:sldMk cId="4115094216" sldId="323"/>
            <ac:spMk id="11" creationId="{21540236-BFD5-4A9D-8840-4703E7F76825}"/>
          </ac:spMkLst>
        </pc:spChg>
        <pc:picChg chg="add del mod">
          <ac:chgData name="Jemima Anil George [Student-PECS]" userId="S::ja23ace@herts.ac.uk::537e2936-b6c5-4a9b-8503-11eb84756a3d" providerId="AD" clId="Web-{0FBDA318-6350-8C14-0DAE-67289605E254}" dt="2024-02-29T22:06:28.370" v="192"/>
          <ac:picMkLst>
            <pc:docMk/>
            <pc:sldMk cId="4115094216" sldId="323"/>
            <ac:picMk id="4" creationId="{3382DC3D-735D-DFCE-6347-5333987A9170}"/>
          </ac:picMkLst>
        </pc:picChg>
        <pc:picChg chg="add del">
          <ac:chgData name="Jemima Anil George [Student-PECS]" userId="S::ja23ace@herts.ac.uk::537e2936-b6c5-4a9b-8503-11eb84756a3d" providerId="AD" clId="Web-{0FBDA318-6350-8C14-0DAE-67289605E254}" dt="2024-02-29T22:04:58.618" v="185"/>
          <ac:picMkLst>
            <pc:docMk/>
            <pc:sldMk cId="4115094216" sldId="323"/>
            <ac:picMk id="5" creationId="{38D39ABF-0CA3-1814-D861-202F6B75E6CC}"/>
          </ac:picMkLst>
        </pc:picChg>
      </pc:sldChg>
      <pc:sldChg chg="addSp delSp modSp add mod ord replId setBg">
        <pc:chgData name="Jemima Anil George [Student-PECS]" userId="S::ja23ace@herts.ac.uk::537e2936-b6c5-4a9b-8503-11eb84756a3d" providerId="AD" clId="Web-{0FBDA318-6350-8C14-0DAE-67289605E254}" dt="2024-02-29T20:44:51.714" v="66" actId="1076"/>
        <pc:sldMkLst>
          <pc:docMk/>
          <pc:sldMk cId="1049583423" sldId="324"/>
        </pc:sldMkLst>
        <pc:spChg chg="mod ord">
          <ac:chgData name="Jemima Anil George [Student-PECS]" userId="S::ja23ace@herts.ac.uk::537e2936-b6c5-4a9b-8503-11eb84756a3d" providerId="AD" clId="Web-{0FBDA318-6350-8C14-0DAE-67289605E254}" dt="2024-02-29T20:27:50.501" v="41"/>
          <ac:spMkLst>
            <pc:docMk/>
            <pc:sldMk cId="1049583423" sldId="324"/>
            <ac:spMk id="2" creationId="{3B7FAEA9-8C89-F20C-BB92-AE797842394A}"/>
          </ac:spMkLst>
        </pc:spChg>
        <pc:spChg chg="add del mod">
          <ac:chgData name="Jemima Anil George [Student-PECS]" userId="S::ja23ace@herts.ac.uk::537e2936-b6c5-4a9b-8503-11eb84756a3d" providerId="AD" clId="Web-{0FBDA318-6350-8C14-0DAE-67289605E254}" dt="2024-02-29T20:23:46.073" v="5"/>
          <ac:spMkLst>
            <pc:docMk/>
            <pc:sldMk cId="1049583423" sldId="324"/>
            <ac:spMk id="4" creationId="{0D963B4F-798F-B0FA-BB09-FFEE35F32C28}"/>
          </ac:spMkLst>
        </pc:spChg>
        <pc:spChg chg="del">
          <ac:chgData name="Jemima Anil George [Student-PECS]" userId="S::ja23ace@herts.ac.uk::537e2936-b6c5-4a9b-8503-11eb84756a3d" providerId="AD" clId="Web-{0FBDA318-6350-8C14-0DAE-67289605E254}" dt="2024-02-29T20:23:40.948" v="4"/>
          <ac:spMkLst>
            <pc:docMk/>
            <pc:sldMk cId="1049583423" sldId="324"/>
            <ac:spMk id="5" creationId="{D2016174-31C3-12B3-522B-3EFFFD153E9D}"/>
          </ac:spMkLst>
        </pc:spChg>
        <pc:spChg chg="add del">
          <ac:chgData name="Jemima Anil George [Student-PECS]" userId="S::ja23ace@herts.ac.uk::537e2936-b6c5-4a9b-8503-11eb84756a3d" providerId="AD" clId="Web-{0FBDA318-6350-8C14-0DAE-67289605E254}" dt="2024-02-29T20:27:39.532" v="36"/>
          <ac:spMkLst>
            <pc:docMk/>
            <pc:sldMk cId="1049583423" sldId="324"/>
            <ac:spMk id="10" creationId="{80FF5399-FA23-473F-85C9-264D3BE152BA}"/>
          </ac:spMkLst>
        </pc:spChg>
        <pc:spChg chg="add del">
          <ac:chgData name="Jemima Anil George [Student-PECS]" userId="S::ja23ace@herts.ac.uk::537e2936-b6c5-4a9b-8503-11eb84756a3d" providerId="AD" clId="Web-{0FBDA318-6350-8C14-0DAE-67289605E254}" dt="2024-02-29T20:27:39.532" v="36"/>
          <ac:spMkLst>
            <pc:docMk/>
            <pc:sldMk cId="1049583423" sldId="324"/>
            <ac:spMk id="11" creationId="{C7131595-FDDB-7A19-5010-FB35011F3B56}"/>
          </ac:spMkLst>
        </pc:spChg>
        <pc:spChg chg="add del">
          <ac:chgData name="Jemima Anil George [Student-PECS]" userId="S::ja23ace@herts.ac.uk::537e2936-b6c5-4a9b-8503-11eb84756a3d" providerId="AD" clId="Web-{0FBDA318-6350-8C14-0DAE-67289605E254}" dt="2024-02-29T20:26:48.406" v="28"/>
          <ac:spMkLst>
            <pc:docMk/>
            <pc:sldMk cId="1049583423" sldId="324"/>
            <ac:spMk id="13" creationId="{80FF5399-FA23-473F-85C9-264D3BE152BA}"/>
          </ac:spMkLst>
        </pc:spChg>
        <pc:spChg chg="add del">
          <ac:chgData name="Jemima Anil George [Student-PECS]" userId="S::ja23ace@herts.ac.uk::537e2936-b6c5-4a9b-8503-11eb84756a3d" providerId="AD" clId="Web-{0FBDA318-6350-8C14-0DAE-67289605E254}" dt="2024-02-29T20:27:45.110" v="38"/>
          <ac:spMkLst>
            <pc:docMk/>
            <pc:sldMk cId="1049583423" sldId="324"/>
            <ac:spMk id="14" creationId="{9CB95732-565A-4D2C-A3AB-CC460C0D3826}"/>
          </ac:spMkLst>
        </pc:spChg>
        <pc:spChg chg="add del">
          <ac:chgData name="Jemima Anil George [Student-PECS]" userId="S::ja23ace@herts.ac.uk::537e2936-b6c5-4a9b-8503-11eb84756a3d" providerId="AD" clId="Web-{0FBDA318-6350-8C14-0DAE-67289605E254}" dt="2024-02-29T20:26:48.406" v="28"/>
          <ac:spMkLst>
            <pc:docMk/>
            <pc:sldMk cId="1049583423" sldId="324"/>
            <ac:spMk id="15" creationId="{C7131595-FDDB-7A19-5010-FB35011F3B56}"/>
          </ac:spMkLst>
        </pc:spChg>
        <pc:spChg chg="add del">
          <ac:chgData name="Jemima Anil George [Student-PECS]" userId="S::ja23ace@herts.ac.uk::537e2936-b6c5-4a9b-8503-11eb84756a3d" providerId="AD" clId="Web-{0FBDA318-6350-8C14-0DAE-67289605E254}" dt="2024-02-29T20:27:45.110" v="38"/>
          <ac:spMkLst>
            <pc:docMk/>
            <pc:sldMk cId="1049583423" sldId="324"/>
            <ac:spMk id="16" creationId="{E19B653C-798C-4333-8452-3DF3AE3C1D11}"/>
          </ac:spMkLst>
        </pc:spChg>
        <pc:spChg chg="add del">
          <ac:chgData name="Jemima Anil George [Student-PECS]" userId="S::ja23ace@herts.ac.uk::537e2936-b6c5-4a9b-8503-11eb84756a3d" providerId="AD" clId="Web-{0FBDA318-6350-8C14-0DAE-67289605E254}" dt="2024-02-29T20:26:55.812" v="30"/>
          <ac:spMkLst>
            <pc:docMk/>
            <pc:sldMk cId="1049583423" sldId="324"/>
            <ac:spMk id="17" creationId="{D12DDE76-C203-4047-9998-63900085B5E8}"/>
          </ac:spMkLst>
        </pc:spChg>
        <pc:spChg chg="add del">
          <ac:chgData name="Jemima Anil George [Student-PECS]" userId="S::ja23ace@herts.ac.uk::537e2936-b6c5-4a9b-8503-11eb84756a3d" providerId="AD" clId="Web-{0FBDA318-6350-8C14-0DAE-67289605E254}" dt="2024-02-29T20:27:45.110" v="38"/>
          <ac:spMkLst>
            <pc:docMk/>
            <pc:sldMk cId="1049583423" sldId="324"/>
            <ac:spMk id="18" creationId="{0FE50278-E2EC-42B2-A1F1-921DD39901C4}"/>
          </ac:spMkLst>
        </pc:spChg>
        <pc:spChg chg="add del">
          <ac:chgData name="Jemima Anil George [Student-PECS]" userId="S::ja23ace@herts.ac.uk::537e2936-b6c5-4a9b-8503-11eb84756a3d" providerId="AD" clId="Web-{0FBDA318-6350-8C14-0DAE-67289605E254}" dt="2024-02-29T20:27:45.110" v="38"/>
          <ac:spMkLst>
            <pc:docMk/>
            <pc:sldMk cId="1049583423" sldId="324"/>
            <ac:spMk id="21" creationId="{1236153F-0DB4-40DD-87C6-B40C1B7E282C}"/>
          </ac:spMkLst>
        </pc:spChg>
        <pc:spChg chg="add del">
          <ac:chgData name="Jemima Anil George [Student-PECS]" userId="S::ja23ace@herts.ac.uk::537e2936-b6c5-4a9b-8503-11eb84756a3d" providerId="AD" clId="Web-{0FBDA318-6350-8C14-0DAE-67289605E254}" dt="2024-02-29T20:27:50.485" v="40"/>
          <ac:spMkLst>
            <pc:docMk/>
            <pc:sldMk cId="1049583423" sldId="324"/>
            <ac:spMk id="23" creationId="{294ADBDD-24E1-64E9-53BD-434E122D163B}"/>
          </ac:spMkLst>
        </pc:spChg>
        <pc:picChg chg="add mod ord modCrop">
          <ac:chgData name="Jemima Anil George [Student-PECS]" userId="S::ja23ace@herts.ac.uk::537e2936-b6c5-4a9b-8503-11eb84756a3d" providerId="AD" clId="Web-{0FBDA318-6350-8C14-0DAE-67289605E254}" dt="2024-02-29T20:44:46.808" v="62" actId="1076"/>
          <ac:picMkLst>
            <pc:docMk/>
            <pc:sldMk cId="1049583423" sldId="324"/>
            <ac:picMk id="6" creationId="{9EBB2292-D09C-DD90-45F7-3D74530CCE8A}"/>
          </ac:picMkLst>
        </pc:picChg>
        <pc:picChg chg="add mod ord modCrop">
          <ac:chgData name="Jemima Anil George [Student-PECS]" userId="S::ja23ace@herts.ac.uk::537e2936-b6c5-4a9b-8503-11eb84756a3d" providerId="AD" clId="Web-{0FBDA318-6350-8C14-0DAE-67289605E254}" dt="2024-02-29T20:44:47.699" v="63" actId="1076"/>
          <ac:picMkLst>
            <pc:docMk/>
            <pc:sldMk cId="1049583423" sldId="324"/>
            <ac:picMk id="7" creationId="{E52AD7D5-95DB-647C-72D0-1D8DA1DAC1F9}"/>
          </ac:picMkLst>
        </pc:picChg>
        <pc:picChg chg="add mod modCrop">
          <ac:chgData name="Jemima Anil George [Student-PECS]" userId="S::ja23ace@herts.ac.uk::537e2936-b6c5-4a9b-8503-11eb84756a3d" providerId="AD" clId="Web-{0FBDA318-6350-8C14-0DAE-67289605E254}" dt="2024-02-29T20:44:51.714" v="66" actId="1076"/>
          <ac:picMkLst>
            <pc:docMk/>
            <pc:sldMk cId="1049583423" sldId="324"/>
            <ac:picMk id="8" creationId="{6D14D32C-9529-C78C-8036-3D589722AB4C}"/>
          </ac:picMkLst>
        </pc:picChg>
        <pc:picChg chg="add mod modCrop">
          <ac:chgData name="Jemima Anil George [Student-PECS]" userId="S::ja23ace@herts.ac.uk::537e2936-b6c5-4a9b-8503-11eb84756a3d" providerId="AD" clId="Web-{0FBDA318-6350-8C14-0DAE-67289605E254}" dt="2024-02-29T20:44:48.683" v="64" actId="1076"/>
          <ac:picMkLst>
            <pc:docMk/>
            <pc:sldMk cId="1049583423" sldId="324"/>
            <ac:picMk id="9" creationId="{14D5BC20-F27E-4B23-EEF0-97DD5FB31FA0}"/>
          </ac:picMkLst>
        </pc:picChg>
        <pc:picChg chg="add mod modCrop">
          <ac:chgData name="Jemima Anil George [Student-PECS]" userId="S::ja23ace@herts.ac.uk::537e2936-b6c5-4a9b-8503-11eb84756a3d" providerId="AD" clId="Web-{0FBDA318-6350-8C14-0DAE-67289605E254}" dt="2024-02-29T20:44:42.386" v="59" actId="1076"/>
          <ac:picMkLst>
            <pc:docMk/>
            <pc:sldMk cId="1049583423" sldId="324"/>
            <ac:picMk id="12" creationId="{79293344-4C67-9F0A-96B4-44F08429EFB2}"/>
          </ac:picMkLst>
        </pc:picChg>
        <pc:picChg chg="add del mod modCrop">
          <ac:chgData name="Jemima Anil George [Student-PECS]" userId="S::ja23ace@herts.ac.uk::537e2936-b6c5-4a9b-8503-11eb84756a3d" providerId="AD" clId="Web-{0FBDA318-6350-8C14-0DAE-67289605E254}" dt="2024-02-29T20:44:37.558" v="57"/>
          <ac:picMkLst>
            <pc:docMk/>
            <pc:sldMk cId="1049583423" sldId="324"/>
            <ac:picMk id="22" creationId="{7C8574DB-F620-7BC0-FC6A-D0E49ECACEF0}"/>
          </ac:picMkLst>
        </pc:picChg>
        <pc:cxnChg chg="add del">
          <ac:chgData name="Jemima Anil George [Student-PECS]" userId="S::ja23ace@herts.ac.uk::537e2936-b6c5-4a9b-8503-11eb84756a3d" providerId="AD" clId="Web-{0FBDA318-6350-8C14-0DAE-67289605E254}" dt="2024-02-29T20:26:59.156" v="32"/>
          <ac:cxnSpMkLst>
            <pc:docMk/>
            <pc:sldMk cId="1049583423" sldId="324"/>
            <ac:cxnSpMk id="19" creationId="{192712F8-36FA-35DF-0CE8-4098D93322A3}"/>
          </ac:cxnSpMkLst>
        </pc:cxnChg>
        <pc:cxnChg chg="add del">
          <ac:chgData name="Jemima Anil George [Student-PECS]" userId="S::ja23ace@herts.ac.uk::537e2936-b6c5-4a9b-8503-11eb84756a3d" providerId="AD" clId="Web-{0FBDA318-6350-8C14-0DAE-67289605E254}" dt="2024-02-29T20:26:59.156" v="32"/>
          <ac:cxnSpMkLst>
            <pc:docMk/>
            <pc:sldMk cId="1049583423" sldId="324"/>
            <ac:cxnSpMk id="20" creationId="{AF9469B9-6468-5B6A-E832-8D4590388432}"/>
          </ac:cxnSpMkLst>
        </pc:cxnChg>
        <pc:cxnChg chg="add del">
          <ac:chgData name="Jemima Anil George [Student-PECS]" userId="S::ja23ace@herts.ac.uk::537e2936-b6c5-4a9b-8503-11eb84756a3d" providerId="AD" clId="Web-{0FBDA318-6350-8C14-0DAE-67289605E254}" dt="2024-02-29T20:27:50.485" v="40"/>
          <ac:cxnSpMkLst>
            <pc:docMk/>
            <pc:sldMk cId="1049583423" sldId="324"/>
            <ac:cxnSpMk id="24" creationId="{192712F8-36FA-35DF-0CE8-4098D93322A3}"/>
          </ac:cxnSpMkLst>
        </pc:cxnChg>
        <pc:cxnChg chg="add">
          <ac:chgData name="Jemima Anil George [Student-PECS]" userId="S::ja23ace@herts.ac.uk::537e2936-b6c5-4a9b-8503-11eb84756a3d" providerId="AD" clId="Web-{0FBDA318-6350-8C14-0DAE-67289605E254}" dt="2024-02-29T20:27:50.501" v="41"/>
          <ac:cxnSpMkLst>
            <pc:docMk/>
            <pc:sldMk cId="1049583423" sldId="324"/>
            <ac:cxnSpMk id="26" creationId="{192712F8-36FA-35DF-0CE8-4098D93322A3}"/>
          </ac:cxnSpMkLst>
        </pc:cxnChg>
        <pc:cxnChg chg="add">
          <ac:chgData name="Jemima Anil George [Student-PECS]" userId="S::ja23ace@herts.ac.uk::537e2936-b6c5-4a9b-8503-11eb84756a3d" providerId="AD" clId="Web-{0FBDA318-6350-8C14-0DAE-67289605E254}" dt="2024-02-29T20:27:50.501" v="41"/>
          <ac:cxnSpMkLst>
            <pc:docMk/>
            <pc:sldMk cId="1049583423" sldId="324"/>
            <ac:cxnSpMk id="27" creationId="{AF9469B9-6468-5B6A-E832-8D4590388432}"/>
          </ac:cxnSpMkLst>
        </pc:cxnChg>
      </pc:sldChg>
      <pc:sldChg chg="addSp delSp modSp mod setBg">
        <pc:chgData name="Jemima Anil George [Student-PECS]" userId="S::ja23ace@herts.ac.uk::537e2936-b6c5-4a9b-8503-11eb84756a3d" providerId="AD" clId="Web-{0FBDA318-6350-8C14-0DAE-67289605E254}" dt="2024-02-29T22:04:15.288" v="183"/>
        <pc:sldMkLst>
          <pc:docMk/>
          <pc:sldMk cId="751118843" sldId="325"/>
        </pc:sldMkLst>
        <pc:spChg chg="mod">
          <ac:chgData name="Jemima Anil George [Student-PECS]" userId="S::ja23ace@herts.ac.uk::537e2936-b6c5-4a9b-8503-11eb84756a3d" providerId="AD" clId="Web-{0FBDA318-6350-8C14-0DAE-67289605E254}" dt="2024-02-29T22:04:15.288" v="183"/>
          <ac:spMkLst>
            <pc:docMk/>
            <pc:sldMk cId="751118843" sldId="325"/>
            <ac:spMk id="2" creationId="{E5FB9FAC-4E7D-4FBE-DE03-8C49FBEE6AF5}"/>
          </ac:spMkLst>
        </pc:spChg>
        <pc:spChg chg="del">
          <ac:chgData name="Jemima Anil George [Student-PECS]" userId="S::ja23ace@herts.ac.uk::537e2936-b6c5-4a9b-8503-11eb84756a3d" providerId="AD" clId="Web-{0FBDA318-6350-8C14-0DAE-67289605E254}" dt="2024-02-29T22:04:15.288" v="183"/>
          <ac:spMkLst>
            <pc:docMk/>
            <pc:sldMk cId="751118843" sldId="325"/>
            <ac:spMk id="3" creationId="{B1B69889-66FD-46D9-7572-3C51CEFC003E}"/>
          </ac:spMkLst>
        </pc:spChg>
        <pc:spChg chg="add">
          <ac:chgData name="Jemima Anil George [Student-PECS]" userId="S::ja23ace@herts.ac.uk::537e2936-b6c5-4a9b-8503-11eb84756a3d" providerId="AD" clId="Web-{0FBDA318-6350-8C14-0DAE-67289605E254}" dt="2024-02-29T22:04:15.288" v="183"/>
          <ac:spMkLst>
            <pc:docMk/>
            <pc:sldMk cId="751118843" sldId="325"/>
            <ac:spMk id="9" creationId="{0C541B88-1AE9-40C3-AFD5-967787C1979F}"/>
          </ac:spMkLst>
        </pc:spChg>
        <pc:spChg chg="add">
          <ac:chgData name="Jemima Anil George [Student-PECS]" userId="S::ja23ace@herts.ac.uk::537e2936-b6c5-4a9b-8503-11eb84756a3d" providerId="AD" clId="Web-{0FBDA318-6350-8C14-0DAE-67289605E254}" dt="2024-02-29T22:04:15.288" v="183"/>
          <ac:spMkLst>
            <pc:docMk/>
            <pc:sldMk cId="751118843" sldId="325"/>
            <ac:spMk id="11" creationId="{E5F17139-31EE-46AC-B04F-DBBD852DD6CB}"/>
          </ac:spMkLst>
        </pc:spChg>
        <pc:spChg chg="add">
          <ac:chgData name="Jemima Anil George [Student-PECS]" userId="S::ja23ace@herts.ac.uk::537e2936-b6c5-4a9b-8503-11eb84756a3d" providerId="AD" clId="Web-{0FBDA318-6350-8C14-0DAE-67289605E254}" dt="2024-02-29T22:04:15.288" v="183"/>
          <ac:spMkLst>
            <pc:docMk/>
            <pc:sldMk cId="751118843" sldId="325"/>
            <ac:spMk id="17" creationId="{89D16701-DA76-4F72-BB63-E2C3FFBDFE0F}"/>
          </ac:spMkLst>
        </pc:spChg>
        <pc:spChg chg="add">
          <ac:chgData name="Jemima Anil George [Student-PECS]" userId="S::ja23ace@herts.ac.uk::537e2936-b6c5-4a9b-8503-11eb84756a3d" providerId="AD" clId="Web-{0FBDA318-6350-8C14-0DAE-67289605E254}" dt="2024-02-29T22:04:15.288" v="183"/>
          <ac:spMkLst>
            <pc:docMk/>
            <pc:sldMk cId="751118843" sldId="325"/>
            <ac:spMk id="19" creationId="{1CC28BE1-9DC6-43FE-9582-39F091098D77}"/>
          </ac:spMkLst>
        </pc:spChg>
        <pc:grpChg chg="add">
          <ac:chgData name="Jemima Anil George [Student-PECS]" userId="S::ja23ace@herts.ac.uk::537e2936-b6c5-4a9b-8503-11eb84756a3d" providerId="AD" clId="Web-{0FBDA318-6350-8C14-0DAE-67289605E254}" dt="2024-02-29T22:04:15.288" v="183"/>
          <ac:grpSpMkLst>
            <pc:docMk/>
            <pc:sldMk cId="751118843" sldId="325"/>
            <ac:grpSpMk id="13" creationId="{7CF625D3-71A3-4F30-A096-8EF334E959D0}"/>
          </ac:grpSpMkLst>
        </pc:grpChg>
        <pc:grpChg chg="add">
          <ac:chgData name="Jemima Anil George [Student-PECS]" userId="S::ja23ace@herts.ac.uk::537e2936-b6c5-4a9b-8503-11eb84756a3d" providerId="AD" clId="Web-{0FBDA318-6350-8C14-0DAE-67289605E254}" dt="2024-02-29T22:04:15.288" v="183"/>
          <ac:grpSpMkLst>
            <pc:docMk/>
            <pc:sldMk cId="751118843" sldId="325"/>
            <ac:grpSpMk id="21" creationId="{AF9AF3F3-CE0C-4125-BDD7-346487FA0B40}"/>
          </ac:grpSpMkLst>
        </pc:grpChg>
        <pc:graphicFrameChg chg="add">
          <ac:chgData name="Jemima Anil George [Student-PECS]" userId="S::ja23ace@herts.ac.uk::537e2936-b6c5-4a9b-8503-11eb84756a3d" providerId="AD" clId="Web-{0FBDA318-6350-8C14-0DAE-67289605E254}" dt="2024-02-29T22:04:15.288" v="183"/>
          <ac:graphicFrameMkLst>
            <pc:docMk/>
            <pc:sldMk cId="751118843" sldId="325"/>
            <ac:graphicFrameMk id="5" creationId="{77D87FF9-C0D1-99D4-BE87-C6C399D74188}"/>
          </ac:graphicFrameMkLst>
        </pc:graphicFrameChg>
      </pc:sldChg>
      <pc:sldChg chg="modSp">
        <pc:chgData name="Jemima Anil George [Student-PECS]" userId="S::ja23ace@herts.ac.uk::537e2936-b6c5-4a9b-8503-11eb84756a3d" providerId="AD" clId="Web-{0FBDA318-6350-8C14-0DAE-67289605E254}" dt="2024-02-29T22:00:54.955" v="176" actId="1076"/>
        <pc:sldMkLst>
          <pc:docMk/>
          <pc:sldMk cId="1269397079" sldId="328"/>
        </pc:sldMkLst>
        <pc:picChg chg="mod">
          <ac:chgData name="Jemima Anil George [Student-PECS]" userId="S::ja23ace@herts.ac.uk::537e2936-b6c5-4a9b-8503-11eb84756a3d" providerId="AD" clId="Web-{0FBDA318-6350-8C14-0DAE-67289605E254}" dt="2024-02-29T22:00:54.955" v="176" actId="1076"/>
          <ac:picMkLst>
            <pc:docMk/>
            <pc:sldMk cId="1269397079" sldId="328"/>
            <ac:picMk id="6" creationId="{915FAE22-1CB2-674E-02B8-E2F990ABFF42}"/>
          </ac:picMkLst>
        </pc:picChg>
      </pc:sldChg>
    </pc:docChg>
  </pc:docChgLst>
</pc:chgInfo>
</file>

<file path=ppt/diagrams/_rels/data5.xml.rels><?xml version="1.0" encoding="UTF-8" standalone="yes"?>
<Relationships xmlns="http://schemas.openxmlformats.org/package/2006/relationships"><Relationship Id="rId8" Type="http://schemas.openxmlformats.org/officeDocument/2006/relationships/image" Target="../media/image57.svg"/><Relationship Id="rId13" Type="http://schemas.openxmlformats.org/officeDocument/2006/relationships/image" Target="../media/image62.png"/><Relationship Id="rId3" Type="http://schemas.openxmlformats.org/officeDocument/2006/relationships/image" Target="../media/image52.png"/><Relationship Id="rId7" Type="http://schemas.openxmlformats.org/officeDocument/2006/relationships/image" Target="../media/image56.png"/><Relationship Id="rId12" Type="http://schemas.openxmlformats.org/officeDocument/2006/relationships/image" Target="../media/image61.svg"/><Relationship Id="rId2" Type="http://schemas.openxmlformats.org/officeDocument/2006/relationships/image" Target="../media/image51.svg"/><Relationship Id="rId1" Type="http://schemas.openxmlformats.org/officeDocument/2006/relationships/image" Target="../media/image50.png"/><Relationship Id="rId6" Type="http://schemas.openxmlformats.org/officeDocument/2006/relationships/image" Target="../media/image55.svg"/><Relationship Id="rId11" Type="http://schemas.openxmlformats.org/officeDocument/2006/relationships/image" Target="../media/image60.png"/><Relationship Id="rId5" Type="http://schemas.openxmlformats.org/officeDocument/2006/relationships/image" Target="../media/image54.png"/><Relationship Id="rId10" Type="http://schemas.openxmlformats.org/officeDocument/2006/relationships/image" Target="../media/image59.svg"/><Relationship Id="rId4" Type="http://schemas.openxmlformats.org/officeDocument/2006/relationships/image" Target="../media/image53.svg"/><Relationship Id="rId9" Type="http://schemas.openxmlformats.org/officeDocument/2006/relationships/image" Target="../media/image58.png"/><Relationship Id="rId14" Type="http://schemas.openxmlformats.org/officeDocument/2006/relationships/image" Target="../media/image63.svg"/></Relationships>
</file>

<file path=ppt/diagrams/_rels/drawing5.xml.rels><?xml version="1.0" encoding="UTF-8" standalone="yes"?>
<Relationships xmlns="http://schemas.openxmlformats.org/package/2006/relationships"><Relationship Id="rId8" Type="http://schemas.openxmlformats.org/officeDocument/2006/relationships/image" Target="../media/image57.svg"/><Relationship Id="rId13" Type="http://schemas.openxmlformats.org/officeDocument/2006/relationships/image" Target="../media/image62.png"/><Relationship Id="rId3" Type="http://schemas.openxmlformats.org/officeDocument/2006/relationships/image" Target="../media/image52.png"/><Relationship Id="rId7" Type="http://schemas.openxmlformats.org/officeDocument/2006/relationships/image" Target="../media/image56.png"/><Relationship Id="rId12" Type="http://schemas.openxmlformats.org/officeDocument/2006/relationships/image" Target="../media/image61.svg"/><Relationship Id="rId2" Type="http://schemas.openxmlformats.org/officeDocument/2006/relationships/image" Target="../media/image51.svg"/><Relationship Id="rId1" Type="http://schemas.openxmlformats.org/officeDocument/2006/relationships/image" Target="../media/image50.png"/><Relationship Id="rId6" Type="http://schemas.openxmlformats.org/officeDocument/2006/relationships/image" Target="../media/image55.svg"/><Relationship Id="rId11" Type="http://schemas.openxmlformats.org/officeDocument/2006/relationships/image" Target="../media/image60.png"/><Relationship Id="rId5" Type="http://schemas.openxmlformats.org/officeDocument/2006/relationships/image" Target="../media/image54.png"/><Relationship Id="rId10" Type="http://schemas.openxmlformats.org/officeDocument/2006/relationships/image" Target="../media/image59.svg"/><Relationship Id="rId4" Type="http://schemas.openxmlformats.org/officeDocument/2006/relationships/image" Target="../media/image53.svg"/><Relationship Id="rId9" Type="http://schemas.openxmlformats.org/officeDocument/2006/relationships/image" Target="../media/image58.png"/><Relationship Id="rId14" Type="http://schemas.openxmlformats.org/officeDocument/2006/relationships/image" Target="../media/image63.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7AF6DD-03A3-488B-BE83-ED654BDD2FAF}" type="doc">
      <dgm:prSet loTypeId="urn:microsoft.com/office/officeart/2005/8/layout/hProcess6" loCatId="process" qsTypeId="urn:microsoft.com/office/officeart/2005/8/quickstyle/simple1" qsCatId="simple" csTypeId="urn:microsoft.com/office/officeart/2005/8/colors/colorful1" csCatId="colorful" phldr="1"/>
      <dgm:spPr/>
      <dgm:t>
        <a:bodyPr/>
        <a:lstStyle/>
        <a:p>
          <a:endParaRPr lang="en-GB"/>
        </a:p>
      </dgm:t>
    </dgm:pt>
    <dgm:pt modelId="{670EDAA8-6528-4066-8B7C-ACA8EFD93644}">
      <dgm:prSet phldrT="[Text]" custT="1"/>
      <dgm:spPr>
        <a:solidFill>
          <a:schemeClr val="accent2">
            <a:lumMod val="50000"/>
          </a:schemeClr>
        </a:solidFill>
      </dgm:spPr>
      <dgm:t>
        <a:bodyPr/>
        <a:lstStyle/>
        <a:p>
          <a:r>
            <a:rPr lang="en-GB" sz="1200" dirty="0"/>
            <a:t>Seller Registration</a:t>
          </a:r>
        </a:p>
      </dgm:t>
    </dgm:pt>
    <dgm:pt modelId="{9C8AEA32-4CF7-4E08-82B6-FD9B0CD67C99}" type="parTrans" cxnId="{004CDAB2-0823-4A15-BA3A-45E83C81B939}">
      <dgm:prSet/>
      <dgm:spPr/>
      <dgm:t>
        <a:bodyPr/>
        <a:lstStyle/>
        <a:p>
          <a:endParaRPr lang="en-GB" sz="1200"/>
        </a:p>
      </dgm:t>
    </dgm:pt>
    <dgm:pt modelId="{0640D33A-E0A9-4A5A-8B50-D64EE1810952}" type="sibTrans" cxnId="{004CDAB2-0823-4A15-BA3A-45E83C81B939}">
      <dgm:prSet/>
      <dgm:spPr/>
      <dgm:t>
        <a:bodyPr/>
        <a:lstStyle/>
        <a:p>
          <a:endParaRPr lang="en-GB" sz="1200"/>
        </a:p>
      </dgm:t>
    </dgm:pt>
    <dgm:pt modelId="{7A724369-F7C7-41D5-B3DA-685DBCC87CA8}">
      <dgm:prSet phldrT="[Text]" custT="1"/>
      <dgm:spPr/>
      <dgm:t>
        <a:bodyPr/>
        <a:lstStyle/>
        <a:p>
          <a:r>
            <a:rPr lang="en-GB" sz="1200" dirty="0">
              <a:latin typeface="Amasis MT Pro" panose="02040504050005020304" pitchFamily="18" charset="0"/>
            </a:rPr>
            <a:t>Registers as a Seller</a:t>
          </a:r>
        </a:p>
      </dgm:t>
    </dgm:pt>
    <dgm:pt modelId="{9372797D-FE4D-4893-9A13-F00E6F74C157}" type="parTrans" cxnId="{E4BA84DE-40B6-44D5-890E-849745486858}">
      <dgm:prSet/>
      <dgm:spPr/>
      <dgm:t>
        <a:bodyPr/>
        <a:lstStyle/>
        <a:p>
          <a:endParaRPr lang="en-GB" sz="1200"/>
        </a:p>
      </dgm:t>
    </dgm:pt>
    <dgm:pt modelId="{91357008-D8B0-4CAA-8B60-B2A9CB980ACB}" type="sibTrans" cxnId="{E4BA84DE-40B6-44D5-890E-849745486858}">
      <dgm:prSet/>
      <dgm:spPr/>
      <dgm:t>
        <a:bodyPr/>
        <a:lstStyle/>
        <a:p>
          <a:endParaRPr lang="en-GB" sz="1200"/>
        </a:p>
      </dgm:t>
    </dgm:pt>
    <dgm:pt modelId="{6C3BCC6E-8B55-45A1-9972-0947C2DBF9BC}">
      <dgm:prSet phldrT="[Text]" custT="1"/>
      <dgm:spPr/>
      <dgm:t>
        <a:bodyPr/>
        <a:lstStyle/>
        <a:p>
          <a:r>
            <a:rPr lang="en-GB" sz="1200" dirty="0">
              <a:latin typeface="Amasis MT Pro" panose="02040504050005020304" pitchFamily="18" charset="0"/>
            </a:rPr>
            <a:t>Agrees to Terms and conditions</a:t>
          </a:r>
        </a:p>
      </dgm:t>
    </dgm:pt>
    <dgm:pt modelId="{850B5886-01C4-44CD-BD1F-923C04713844}" type="parTrans" cxnId="{387ACCDA-1C1C-46D1-8A53-0C15E94DADB7}">
      <dgm:prSet/>
      <dgm:spPr/>
      <dgm:t>
        <a:bodyPr/>
        <a:lstStyle/>
        <a:p>
          <a:endParaRPr lang="en-GB" sz="1200"/>
        </a:p>
      </dgm:t>
    </dgm:pt>
    <dgm:pt modelId="{275373C0-8A7E-4C22-9E4F-E1DADC7BB436}" type="sibTrans" cxnId="{387ACCDA-1C1C-46D1-8A53-0C15E94DADB7}">
      <dgm:prSet/>
      <dgm:spPr/>
      <dgm:t>
        <a:bodyPr/>
        <a:lstStyle/>
        <a:p>
          <a:endParaRPr lang="en-GB" sz="1200"/>
        </a:p>
      </dgm:t>
    </dgm:pt>
    <dgm:pt modelId="{A8C54D6E-8AEB-41E6-8934-56F8FA629D00}">
      <dgm:prSet phldrT="[Text]" custT="1"/>
      <dgm:spPr>
        <a:solidFill>
          <a:schemeClr val="accent6">
            <a:lumMod val="75000"/>
          </a:schemeClr>
        </a:solidFill>
      </dgm:spPr>
      <dgm:t>
        <a:bodyPr/>
        <a:lstStyle/>
        <a:p>
          <a:r>
            <a:rPr lang="en-GB" sz="1200" dirty="0"/>
            <a:t>Manage Product Inventory</a:t>
          </a:r>
        </a:p>
      </dgm:t>
    </dgm:pt>
    <dgm:pt modelId="{A1490586-3F64-40AD-B252-6D4F4696D9F1}" type="parTrans" cxnId="{575D9380-B9C7-4A14-A260-C752D8665F53}">
      <dgm:prSet/>
      <dgm:spPr/>
      <dgm:t>
        <a:bodyPr/>
        <a:lstStyle/>
        <a:p>
          <a:endParaRPr lang="en-GB" sz="1200"/>
        </a:p>
      </dgm:t>
    </dgm:pt>
    <dgm:pt modelId="{89B0429A-0DF8-4C66-8D2D-2ACA8CAF4D0B}" type="sibTrans" cxnId="{575D9380-B9C7-4A14-A260-C752D8665F53}">
      <dgm:prSet/>
      <dgm:spPr/>
      <dgm:t>
        <a:bodyPr/>
        <a:lstStyle/>
        <a:p>
          <a:endParaRPr lang="en-GB" sz="1200"/>
        </a:p>
      </dgm:t>
    </dgm:pt>
    <dgm:pt modelId="{C890C5C8-5127-4865-BBED-3877B3A40B0A}">
      <dgm:prSet phldrT="[Text]" custT="1"/>
      <dgm:spPr/>
      <dgm:t>
        <a:bodyPr/>
        <a:lstStyle/>
        <a:p>
          <a:r>
            <a:rPr lang="en-GB" sz="1100" b="0" dirty="0">
              <a:latin typeface="Amasis MT Pro" panose="02040504050005020304" pitchFamily="18" charset="0"/>
            </a:rPr>
            <a:t>Upload product description</a:t>
          </a:r>
        </a:p>
      </dgm:t>
    </dgm:pt>
    <dgm:pt modelId="{486EA647-4CD5-4E9A-9922-33DEEB293FB6}" type="parTrans" cxnId="{9D925E7D-F35D-498A-85D1-BABAEBF1418B}">
      <dgm:prSet/>
      <dgm:spPr/>
      <dgm:t>
        <a:bodyPr/>
        <a:lstStyle/>
        <a:p>
          <a:endParaRPr lang="en-GB" sz="1200"/>
        </a:p>
      </dgm:t>
    </dgm:pt>
    <dgm:pt modelId="{B87B96A2-1E21-44AB-86AF-C68668799CE4}" type="sibTrans" cxnId="{9D925E7D-F35D-498A-85D1-BABAEBF1418B}">
      <dgm:prSet/>
      <dgm:spPr/>
      <dgm:t>
        <a:bodyPr/>
        <a:lstStyle/>
        <a:p>
          <a:endParaRPr lang="en-GB" sz="1200"/>
        </a:p>
      </dgm:t>
    </dgm:pt>
    <dgm:pt modelId="{1BFE4290-FF92-451F-B731-1BEE6FF3A511}">
      <dgm:prSet phldrT="[Text]" custT="1"/>
      <dgm:spPr/>
      <dgm:t>
        <a:bodyPr/>
        <a:lstStyle/>
        <a:p>
          <a:r>
            <a:rPr lang="en-GB" sz="1100" b="0" dirty="0">
              <a:latin typeface="Amasis MT Pro" panose="02040504050005020304" pitchFamily="18" charset="0"/>
            </a:rPr>
            <a:t>Availability and price</a:t>
          </a:r>
        </a:p>
      </dgm:t>
    </dgm:pt>
    <dgm:pt modelId="{2F0F1126-FC82-4293-8A09-7EB8725BCE35}" type="parTrans" cxnId="{CF962623-DF56-4067-87FD-A6DA8E85CBCD}">
      <dgm:prSet/>
      <dgm:spPr/>
      <dgm:t>
        <a:bodyPr/>
        <a:lstStyle/>
        <a:p>
          <a:endParaRPr lang="en-GB" sz="1200"/>
        </a:p>
      </dgm:t>
    </dgm:pt>
    <dgm:pt modelId="{33B3D0DF-06EC-4DAC-8AB9-F50FBDC0EB45}" type="sibTrans" cxnId="{CF962623-DF56-4067-87FD-A6DA8E85CBCD}">
      <dgm:prSet/>
      <dgm:spPr/>
      <dgm:t>
        <a:bodyPr/>
        <a:lstStyle/>
        <a:p>
          <a:endParaRPr lang="en-GB" sz="1200"/>
        </a:p>
      </dgm:t>
    </dgm:pt>
    <dgm:pt modelId="{C7F05013-59EF-48B8-926C-38A13ACE6038}">
      <dgm:prSet phldrT="[Text]" custT="1"/>
      <dgm:spPr>
        <a:solidFill>
          <a:schemeClr val="accent4">
            <a:lumMod val="50000"/>
          </a:schemeClr>
        </a:solidFill>
      </dgm:spPr>
      <dgm:t>
        <a:bodyPr/>
        <a:lstStyle/>
        <a:p>
          <a:r>
            <a:rPr lang="en-GB" sz="1200" dirty="0"/>
            <a:t>Process Order</a:t>
          </a:r>
        </a:p>
      </dgm:t>
    </dgm:pt>
    <dgm:pt modelId="{61313BCF-C4DD-4855-BB52-0A6F4C49F7F9}" type="parTrans" cxnId="{FE3F00E6-3EA1-4686-8B5F-41A95A967366}">
      <dgm:prSet/>
      <dgm:spPr/>
      <dgm:t>
        <a:bodyPr/>
        <a:lstStyle/>
        <a:p>
          <a:endParaRPr lang="en-GB" sz="1200"/>
        </a:p>
      </dgm:t>
    </dgm:pt>
    <dgm:pt modelId="{2B3E4DCD-4331-4069-AA8F-01650EC1A100}" type="sibTrans" cxnId="{FE3F00E6-3EA1-4686-8B5F-41A95A967366}">
      <dgm:prSet/>
      <dgm:spPr/>
      <dgm:t>
        <a:bodyPr/>
        <a:lstStyle/>
        <a:p>
          <a:endParaRPr lang="en-GB" sz="1200"/>
        </a:p>
      </dgm:t>
    </dgm:pt>
    <dgm:pt modelId="{DFE6EA5A-8A63-40DC-AB0F-8E3AFF84262E}">
      <dgm:prSet phldrT="[Text]" custT="1"/>
      <dgm:spPr/>
      <dgm:t>
        <a:bodyPr/>
        <a:lstStyle/>
        <a:p>
          <a:r>
            <a:rPr lang="en-GB" sz="1100" dirty="0">
              <a:latin typeface="Amasis MT Pro" panose="02040504050005020304" pitchFamily="18" charset="0"/>
            </a:rPr>
            <a:t>Order details</a:t>
          </a:r>
        </a:p>
      </dgm:t>
    </dgm:pt>
    <dgm:pt modelId="{B49C4F91-258E-4719-A451-4F204F2C31B0}" type="parTrans" cxnId="{CC303391-9CA8-484D-8CD3-B5F5A09610C4}">
      <dgm:prSet/>
      <dgm:spPr/>
      <dgm:t>
        <a:bodyPr/>
        <a:lstStyle/>
        <a:p>
          <a:endParaRPr lang="en-GB" sz="1200"/>
        </a:p>
      </dgm:t>
    </dgm:pt>
    <dgm:pt modelId="{402FF9B8-DEC9-44ED-A841-FA63086C4AF9}" type="sibTrans" cxnId="{CC303391-9CA8-484D-8CD3-B5F5A09610C4}">
      <dgm:prSet/>
      <dgm:spPr/>
      <dgm:t>
        <a:bodyPr/>
        <a:lstStyle/>
        <a:p>
          <a:endParaRPr lang="en-GB" sz="1200"/>
        </a:p>
      </dgm:t>
    </dgm:pt>
    <dgm:pt modelId="{70A52864-EC6B-44AC-8026-301A06C7C578}">
      <dgm:prSet phldrT="[Text]" custT="1"/>
      <dgm:spPr/>
      <dgm:t>
        <a:bodyPr/>
        <a:lstStyle/>
        <a:p>
          <a:r>
            <a:rPr lang="en-GB" sz="1100" dirty="0">
              <a:latin typeface="Amasis MT Pro" panose="02040504050005020304" pitchFamily="18" charset="0"/>
            </a:rPr>
            <a:t>Buyer details</a:t>
          </a:r>
        </a:p>
      </dgm:t>
    </dgm:pt>
    <dgm:pt modelId="{415BF03A-498C-4AD6-8891-D90A0FE9E1BE}" type="parTrans" cxnId="{931DCA98-2DE9-478F-8E86-4F10D06E9191}">
      <dgm:prSet/>
      <dgm:spPr/>
      <dgm:t>
        <a:bodyPr/>
        <a:lstStyle/>
        <a:p>
          <a:endParaRPr lang="en-GB" sz="1200"/>
        </a:p>
      </dgm:t>
    </dgm:pt>
    <dgm:pt modelId="{3A91F407-4C34-46C6-A652-C38CAC738228}" type="sibTrans" cxnId="{931DCA98-2DE9-478F-8E86-4F10D06E9191}">
      <dgm:prSet/>
      <dgm:spPr/>
      <dgm:t>
        <a:bodyPr/>
        <a:lstStyle/>
        <a:p>
          <a:endParaRPr lang="en-GB" sz="1200"/>
        </a:p>
      </dgm:t>
    </dgm:pt>
    <dgm:pt modelId="{4596AD81-9A50-4042-8C18-AB015AB9E241}">
      <dgm:prSet phldrT="[Text]" custT="1"/>
      <dgm:spPr/>
      <dgm:t>
        <a:bodyPr/>
        <a:lstStyle/>
        <a:p>
          <a:r>
            <a:rPr lang="en-GB" sz="1100" b="0" dirty="0">
              <a:latin typeface="Amasis MT Pro" panose="02040504050005020304" pitchFamily="18" charset="0"/>
            </a:rPr>
            <a:t>Manage own products</a:t>
          </a:r>
        </a:p>
      </dgm:t>
    </dgm:pt>
    <dgm:pt modelId="{9B5B61AA-EE46-421B-8739-E64BFDA4D539}" type="parTrans" cxnId="{C53700AB-1CA6-441D-A30F-98D18A2C7A6B}">
      <dgm:prSet/>
      <dgm:spPr/>
      <dgm:t>
        <a:bodyPr/>
        <a:lstStyle/>
        <a:p>
          <a:endParaRPr lang="en-GB" sz="1200"/>
        </a:p>
      </dgm:t>
    </dgm:pt>
    <dgm:pt modelId="{4A5E355B-9712-4D09-9D36-8CF2E9C53FB1}" type="sibTrans" cxnId="{C53700AB-1CA6-441D-A30F-98D18A2C7A6B}">
      <dgm:prSet/>
      <dgm:spPr/>
      <dgm:t>
        <a:bodyPr/>
        <a:lstStyle/>
        <a:p>
          <a:endParaRPr lang="en-GB" sz="1200"/>
        </a:p>
      </dgm:t>
    </dgm:pt>
    <dgm:pt modelId="{5AD5BD29-6769-4321-B842-2E6A9005A850}">
      <dgm:prSet phldrT="[Text]" custT="1"/>
      <dgm:spPr/>
      <dgm:t>
        <a:bodyPr/>
        <a:lstStyle/>
        <a:p>
          <a:r>
            <a:rPr lang="en-GB" sz="1100" dirty="0">
              <a:latin typeface="Amasis MT Pro" panose="02040504050005020304" pitchFamily="18" charset="0"/>
            </a:rPr>
            <a:t>Payment mode</a:t>
          </a:r>
        </a:p>
      </dgm:t>
    </dgm:pt>
    <dgm:pt modelId="{015FB857-14B4-4BE7-939E-88F1D6292DBC}" type="parTrans" cxnId="{E1172156-F1BC-479C-89E0-2F31F6DEA46C}">
      <dgm:prSet/>
      <dgm:spPr/>
      <dgm:t>
        <a:bodyPr/>
        <a:lstStyle/>
        <a:p>
          <a:endParaRPr lang="en-GB" sz="1200"/>
        </a:p>
      </dgm:t>
    </dgm:pt>
    <dgm:pt modelId="{3F26A358-676E-4761-9397-D2E0B5D73D3F}" type="sibTrans" cxnId="{E1172156-F1BC-479C-89E0-2F31F6DEA46C}">
      <dgm:prSet/>
      <dgm:spPr/>
      <dgm:t>
        <a:bodyPr/>
        <a:lstStyle/>
        <a:p>
          <a:endParaRPr lang="en-GB" sz="1200"/>
        </a:p>
      </dgm:t>
    </dgm:pt>
    <dgm:pt modelId="{36804235-FFF5-4618-992F-223D8B31C298}">
      <dgm:prSet phldrT="[Text]" custT="1"/>
      <dgm:spPr/>
      <dgm:t>
        <a:bodyPr/>
        <a:lstStyle/>
        <a:p>
          <a:r>
            <a:rPr lang="en-GB" sz="1100" dirty="0">
              <a:latin typeface="Amasis MT Pro" panose="02040504050005020304" pitchFamily="18" charset="0"/>
            </a:rPr>
            <a:t>Delivery details</a:t>
          </a:r>
        </a:p>
      </dgm:t>
    </dgm:pt>
    <dgm:pt modelId="{B0E7E464-78EC-47CB-A6EB-8A64E00E07CC}" type="parTrans" cxnId="{41FE1980-0D11-436B-B696-C41BDC3CA98E}">
      <dgm:prSet/>
      <dgm:spPr/>
      <dgm:t>
        <a:bodyPr/>
        <a:lstStyle/>
        <a:p>
          <a:endParaRPr lang="en-GB" sz="1200"/>
        </a:p>
      </dgm:t>
    </dgm:pt>
    <dgm:pt modelId="{3659FCBF-DC67-4DD0-BB6B-453CDC093D51}" type="sibTrans" cxnId="{41FE1980-0D11-436B-B696-C41BDC3CA98E}">
      <dgm:prSet/>
      <dgm:spPr/>
      <dgm:t>
        <a:bodyPr/>
        <a:lstStyle/>
        <a:p>
          <a:endParaRPr lang="en-GB" sz="1200"/>
        </a:p>
      </dgm:t>
    </dgm:pt>
    <dgm:pt modelId="{AA43C9C9-1D9F-4A62-9D42-6317F752F702}">
      <dgm:prSet phldrT="[Text]" custT="1"/>
      <dgm:spPr>
        <a:solidFill>
          <a:schemeClr val="bg2">
            <a:lumMod val="75000"/>
          </a:schemeClr>
        </a:solidFill>
      </dgm:spPr>
      <dgm:t>
        <a:bodyPr/>
        <a:lstStyle/>
        <a:p>
          <a:r>
            <a:rPr lang="en-GB" sz="1200" dirty="0"/>
            <a:t>Deliver Order</a:t>
          </a:r>
        </a:p>
      </dgm:t>
    </dgm:pt>
    <dgm:pt modelId="{7801CB6B-9E1A-4DEE-9878-D1356687BAEC}" type="parTrans" cxnId="{95EA510E-7618-4E59-BDD3-107795B488AB}">
      <dgm:prSet/>
      <dgm:spPr/>
      <dgm:t>
        <a:bodyPr/>
        <a:lstStyle/>
        <a:p>
          <a:endParaRPr lang="en-GB" sz="1200"/>
        </a:p>
      </dgm:t>
    </dgm:pt>
    <dgm:pt modelId="{65A0D9D9-E4E3-479A-850F-42A6627E8171}" type="sibTrans" cxnId="{95EA510E-7618-4E59-BDD3-107795B488AB}">
      <dgm:prSet/>
      <dgm:spPr/>
      <dgm:t>
        <a:bodyPr/>
        <a:lstStyle/>
        <a:p>
          <a:endParaRPr lang="en-GB" sz="1200"/>
        </a:p>
      </dgm:t>
    </dgm:pt>
    <dgm:pt modelId="{F59E3FE1-58A0-44B3-9F77-51FB74300451}">
      <dgm:prSet phldrT="[Text]" custT="1"/>
      <dgm:spPr/>
      <dgm:t>
        <a:bodyPr/>
        <a:lstStyle/>
        <a:p>
          <a:pPr algn="l">
            <a:buFont typeface="Arial" panose="020B0604020202020204" pitchFamily="34" charset="0"/>
            <a:buChar char="•"/>
          </a:pPr>
          <a:r>
            <a:rPr lang="en-GB" sz="1100" dirty="0">
              <a:latin typeface="Amasis MT Pro" panose="02040504050005020304" pitchFamily="18" charset="0"/>
            </a:rPr>
            <a:t>Make product available at pickup point</a:t>
          </a:r>
        </a:p>
      </dgm:t>
    </dgm:pt>
    <dgm:pt modelId="{BC07900E-2FF0-453B-AA51-04A52583405F}" type="parTrans" cxnId="{F6697DDE-5200-49ED-AF47-9E3A3ECE3B29}">
      <dgm:prSet/>
      <dgm:spPr/>
      <dgm:t>
        <a:bodyPr/>
        <a:lstStyle/>
        <a:p>
          <a:endParaRPr lang="en-GB" sz="1200"/>
        </a:p>
      </dgm:t>
    </dgm:pt>
    <dgm:pt modelId="{62D906D5-6286-43A4-A557-11DBF6A65B7B}" type="sibTrans" cxnId="{F6697DDE-5200-49ED-AF47-9E3A3ECE3B29}">
      <dgm:prSet/>
      <dgm:spPr/>
      <dgm:t>
        <a:bodyPr/>
        <a:lstStyle/>
        <a:p>
          <a:endParaRPr lang="en-GB" sz="1200"/>
        </a:p>
      </dgm:t>
    </dgm:pt>
    <dgm:pt modelId="{3498A8F9-DEAF-4BAB-97F4-B94A194A6AB2}">
      <dgm:prSet custT="1"/>
      <dgm:spPr/>
      <dgm:t>
        <a:bodyPr/>
        <a:lstStyle/>
        <a:p>
          <a:pPr algn="l">
            <a:buFont typeface="Arial" panose="020B0604020202020204" pitchFamily="34" charset="0"/>
            <a:buChar char="•"/>
          </a:pPr>
          <a:r>
            <a:rPr lang="en-GB" sz="1100" dirty="0">
              <a:latin typeface="Amasis MT Pro" panose="02040504050005020304" pitchFamily="18" charset="0"/>
            </a:rPr>
            <a:t>Receive payment</a:t>
          </a:r>
        </a:p>
      </dgm:t>
    </dgm:pt>
    <dgm:pt modelId="{0164DB12-5713-425D-BAA6-3509F0DE6A8F}" type="sibTrans" cxnId="{11C7E733-3692-431B-A600-2699900000EF}">
      <dgm:prSet/>
      <dgm:spPr/>
      <dgm:t>
        <a:bodyPr/>
        <a:lstStyle/>
        <a:p>
          <a:endParaRPr lang="en-GB" sz="1200"/>
        </a:p>
      </dgm:t>
    </dgm:pt>
    <dgm:pt modelId="{7ED0FF85-51D2-4990-81E9-09CFBB2BCB01}" type="parTrans" cxnId="{11C7E733-3692-431B-A600-2699900000EF}">
      <dgm:prSet/>
      <dgm:spPr/>
      <dgm:t>
        <a:bodyPr/>
        <a:lstStyle/>
        <a:p>
          <a:endParaRPr lang="en-GB" sz="1200"/>
        </a:p>
      </dgm:t>
    </dgm:pt>
    <dgm:pt modelId="{A027620A-3BD3-4EC9-A8FD-A099997B07BD}">
      <dgm:prSet custT="1"/>
      <dgm:spPr/>
      <dgm:t>
        <a:bodyPr/>
        <a:lstStyle/>
        <a:p>
          <a:pPr algn="l">
            <a:buFont typeface="Arial" panose="020B0604020202020204" pitchFamily="34" charset="0"/>
            <a:buChar char="•"/>
          </a:pPr>
          <a:r>
            <a:rPr lang="en-GB" sz="1100" dirty="0">
              <a:latin typeface="Amasis MT Pro" panose="02040504050005020304" pitchFamily="18" charset="0"/>
            </a:rPr>
            <a:t>Handover product</a:t>
          </a:r>
        </a:p>
      </dgm:t>
    </dgm:pt>
    <dgm:pt modelId="{3C547697-0BDE-480E-AF06-B6B898B82547}" type="parTrans" cxnId="{683BFDF1-F4CF-4758-98E9-B802C927A939}">
      <dgm:prSet/>
      <dgm:spPr/>
      <dgm:t>
        <a:bodyPr/>
        <a:lstStyle/>
        <a:p>
          <a:endParaRPr lang="en-GB" sz="1200"/>
        </a:p>
      </dgm:t>
    </dgm:pt>
    <dgm:pt modelId="{CDA2251A-6271-4748-B3C1-BFBE685C1EEF}" type="sibTrans" cxnId="{683BFDF1-F4CF-4758-98E9-B802C927A939}">
      <dgm:prSet/>
      <dgm:spPr/>
      <dgm:t>
        <a:bodyPr/>
        <a:lstStyle/>
        <a:p>
          <a:endParaRPr lang="en-GB" sz="1200"/>
        </a:p>
      </dgm:t>
    </dgm:pt>
    <dgm:pt modelId="{67769A90-4AAC-4201-8BF6-C1AA1CF4902D}" type="pres">
      <dgm:prSet presAssocID="{9F7AF6DD-03A3-488B-BE83-ED654BDD2FAF}" presName="theList" presStyleCnt="0">
        <dgm:presLayoutVars>
          <dgm:dir/>
          <dgm:animLvl val="lvl"/>
          <dgm:resizeHandles val="exact"/>
        </dgm:presLayoutVars>
      </dgm:prSet>
      <dgm:spPr/>
    </dgm:pt>
    <dgm:pt modelId="{4FCF6B02-821B-46A5-B123-469A43CFA0FA}" type="pres">
      <dgm:prSet presAssocID="{670EDAA8-6528-4066-8B7C-ACA8EFD93644}" presName="compNode" presStyleCnt="0"/>
      <dgm:spPr/>
    </dgm:pt>
    <dgm:pt modelId="{8EBB87D1-AC1A-4090-A18F-0B743AE30AF0}" type="pres">
      <dgm:prSet presAssocID="{670EDAA8-6528-4066-8B7C-ACA8EFD93644}" presName="noGeometry" presStyleCnt="0"/>
      <dgm:spPr/>
    </dgm:pt>
    <dgm:pt modelId="{BBBA29E1-7525-4AC1-BB42-1BA4DD25588A}" type="pres">
      <dgm:prSet presAssocID="{670EDAA8-6528-4066-8B7C-ACA8EFD93644}" presName="childTextVisible" presStyleLbl="bgAccFollowNode1" presStyleIdx="0" presStyleCnt="4">
        <dgm:presLayoutVars>
          <dgm:bulletEnabled val="1"/>
        </dgm:presLayoutVars>
      </dgm:prSet>
      <dgm:spPr/>
    </dgm:pt>
    <dgm:pt modelId="{8274AEAC-5FAA-45A2-9685-1C04983E4967}" type="pres">
      <dgm:prSet presAssocID="{670EDAA8-6528-4066-8B7C-ACA8EFD93644}" presName="childTextHidden" presStyleLbl="bgAccFollowNode1" presStyleIdx="0" presStyleCnt="4"/>
      <dgm:spPr/>
    </dgm:pt>
    <dgm:pt modelId="{0DB7BA56-900E-4413-ACA7-AB238D302739}" type="pres">
      <dgm:prSet presAssocID="{670EDAA8-6528-4066-8B7C-ACA8EFD93644}" presName="parentText" presStyleLbl="node1" presStyleIdx="0" presStyleCnt="4" custScaleX="119227" custScaleY="91139">
        <dgm:presLayoutVars>
          <dgm:chMax val="1"/>
          <dgm:bulletEnabled val="1"/>
        </dgm:presLayoutVars>
      </dgm:prSet>
      <dgm:spPr/>
    </dgm:pt>
    <dgm:pt modelId="{6838D946-F016-490C-AF41-F59BC79D44A1}" type="pres">
      <dgm:prSet presAssocID="{670EDAA8-6528-4066-8B7C-ACA8EFD93644}" presName="aSpace" presStyleCnt="0"/>
      <dgm:spPr/>
    </dgm:pt>
    <dgm:pt modelId="{B11A4F74-A43E-4158-A393-56BEE31C2183}" type="pres">
      <dgm:prSet presAssocID="{A8C54D6E-8AEB-41E6-8934-56F8FA629D00}" presName="compNode" presStyleCnt="0"/>
      <dgm:spPr/>
    </dgm:pt>
    <dgm:pt modelId="{9E4ACE87-C816-4808-942A-60545CBA7A67}" type="pres">
      <dgm:prSet presAssocID="{A8C54D6E-8AEB-41E6-8934-56F8FA629D00}" presName="noGeometry" presStyleCnt="0"/>
      <dgm:spPr/>
    </dgm:pt>
    <dgm:pt modelId="{B866BA39-7AC7-4875-8B76-B85AD9036374}" type="pres">
      <dgm:prSet presAssocID="{A8C54D6E-8AEB-41E6-8934-56F8FA629D00}" presName="childTextVisible" presStyleLbl="bgAccFollowNode1" presStyleIdx="1" presStyleCnt="4">
        <dgm:presLayoutVars>
          <dgm:bulletEnabled val="1"/>
        </dgm:presLayoutVars>
      </dgm:prSet>
      <dgm:spPr/>
    </dgm:pt>
    <dgm:pt modelId="{8705CFFB-3147-426C-A64E-1578DC86FA3E}" type="pres">
      <dgm:prSet presAssocID="{A8C54D6E-8AEB-41E6-8934-56F8FA629D00}" presName="childTextHidden" presStyleLbl="bgAccFollowNode1" presStyleIdx="1" presStyleCnt="4"/>
      <dgm:spPr/>
    </dgm:pt>
    <dgm:pt modelId="{251B118D-92FC-4A21-8F15-86B84CF6B7CA}" type="pres">
      <dgm:prSet presAssocID="{A8C54D6E-8AEB-41E6-8934-56F8FA629D00}" presName="parentText" presStyleLbl="node1" presStyleIdx="1" presStyleCnt="4">
        <dgm:presLayoutVars>
          <dgm:chMax val="1"/>
          <dgm:bulletEnabled val="1"/>
        </dgm:presLayoutVars>
      </dgm:prSet>
      <dgm:spPr/>
    </dgm:pt>
    <dgm:pt modelId="{B9B78431-AFDA-4775-9293-A068B2C82628}" type="pres">
      <dgm:prSet presAssocID="{A8C54D6E-8AEB-41E6-8934-56F8FA629D00}" presName="aSpace" presStyleCnt="0"/>
      <dgm:spPr/>
    </dgm:pt>
    <dgm:pt modelId="{06732CB6-4B4C-45C9-813E-E38B696B2E4C}" type="pres">
      <dgm:prSet presAssocID="{C7F05013-59EF-48B8-926C-38A13ACE6038}" presName="compNode" presStyleCnt="0"/>
      <dgm:spPr/>
    </dgm:pt>
    <dgm:pt modelId="{958EC54E-204D-4EB8-A53A-4A3D71DCD08A}" type="pres">
      <dgm:prSet presAssocID="{C7F05013-59EF-48B8-926C-38A13ACE6038}" presName="noGeometry" presStyleCnt="0"/>
      <dgm:spPr/>
    </dgm:pt>
    <dgm:pt modelId="{234B5E5C-EDB6-412F-8555-4BFC90CBE19F}" type="pres">
      <dgm:prSet presAssocID="{C7F05013-59EF-48B8-926C-38A13ACE6038}" presName="childTextVisible" presStyleLbl="bgAccFollowNode1" presStyleIdx="2" presStyleCnt="4">
        <dgm:presLayoutVars>
          <dgm:bulletEnabled val="1"/>
        </dgm:presLayoutVars>
      </dgm:prSet>
      <dgm:spPr/>
    </dgm:pt>
    <dgm:pt modelId="{7E0273B4-DE4B-4EDC-9A30-358E719641E6}" type="pres">
      <dgm:prSet presAssocID="{C7F05013-59EF-48B8-926C-38A13ACE6038}" presName="childTextHidden" presStyleLbl="bgAccFollowNode1" presStyleIdx="2" presStyleCnt="4"/>
      <dgm:spPr/>
    </dgm:pt>
    <dgm:pt modelId="{2E2595F9-0616-4C3B-BE13-CA23D1681E83}" type="pres">
      <dgm:prSet presAssocID="{C7F05013-59EF-48B8-926C-38A13ACE6038}" presName="parentText" presStyleLbl="node1" presStyleIdx="2" presStyleCnt="4">
        <dgm:presLayoutVars>
          <dgm:chMax val="1"/>
          <dgm:bulletEnabled val="1"/>
        </dgm:presLayoutVars>
      </dgm:prSet>
      <dgm:spPr/>
    </dgm:pt>
    <dgm:pt modelId="{33147634-7476-41BB-8669-013571299118}" type="pres">
      <dgm:prSet presAssocID="{C7F05013-59EF-48B8-926C-38A13ACE6038}" presName="aSpace" presStyleCnt="0"/>
      <dgm:spPr/>
    </dgm:pt>
    <dgm:pt modelId="{082E95BB-0F47-485D-9D48-D267D52504D0}" type="pres">
      <dgm:prSet presAssocID="{AA43C9C9-1D9F-4A62-9D42-6317F752F702}" presName="compNode" presStyleCnt="0"/>
      <dgm:spPr/>
    </dgm:pt>
    <dgm:pt modelId="{F136D09E-940C-48CE-AB26-5D10B3439212}" type="pres">
      <dgm:prSet presAssocID="{AA43C9C9-1D9F-4A62-9D42-6317F752F702}" presName="noGeometry" presStyleCnt="0"/>
      <dgm:spPr/>
    </dgm:pt>
    <dgm:pt modelId="{D3B8C566-CF54-44AB-9B06-09ED016619CD}" type="pres">
      <dgm:prSet presAssocID="{AA43C9C9-1D9F-4A62-9D42-6317F752F702}" presName="childTextVisible" presStyleLbl="bgAccFollowNode1" presStyleIdx="3" presStyleCnt="4">
        <dgm:presLayoutVars>
          <dgm:bulletEnabled val="1"/>
        </dgm:presLayoutVars>
      </dgm:prSet>
      <dgm:spPr/>
    </dgm:pt>
    <dgm:pt modelId="{F753AFFA-63F9-4452-AFB3-F4BB6FAF65D9}" type="pres">
      <dgm:prSet presAssocID="{AA43C9C9-1D9F-4A62-9D42-6317F752F702}" presName="childTextHidden" presStyleLbl="bgAccFollowNode1" presStyleIdx="3" presStyleCnt="4"/>
      <dgm:spPr/>
    </dgm:pt>
    <dgm:pt modelId="{8B310540-710D-47F3-8333-2E4A288F5D9C}" type="pres">
      <dgm:prSet presAssocID="{AA43C9C9-1D9F-4A62-9D42-6317F752F702}" presName="parentText" presStyleLbl="node1" presStyleIdx="3" presStyleCnt="4">
        <dgm:presLayoutVars>
          <dgm:chMax val="1"/>
          <dgm:bulletEnabled val="1"/>
        </dgm:presLayoutVars>
      </dgm:prSet>
      <dgm:spPr/>
    </dgm:pt>
  </dgm:ptLst>
  <dgm:cxnLst>
    <dgm:cxn modelId="{95EA510E-7618-4E59-BDD3-107795B488AB}" srcId="{9F7AF6DD-03A3-488B-BE83-ED654BDD2FAF}" destId="{AA43C9C9-1D9F-4A62-9D42-6317F752F702}" srcOrd="3" destOrd="0" parTransId="{7801CB6B-9E1A-4DEE-9878-D1356687BAEC}" sibTransId="{65A0D9D9-E4E3-479A-850F-42A6627E8171}"/>
    <dgm:cxn modelId="{69646316-3D87-4311-AB6E-E378A25A0BDE}" type="presOf" srcId="{3498A8F9-DEAF-4BAB-97F4-B94A194A6AB2}" destId="{D3B8C566-CF54-44AB-9B06-09ED016619CD}" srcOrd="0" destOrd="1" presId="urn:microsoft.com/office/officeart/2005/8/layout/hProcess6"/>
    <dgm:cxn modelId="{CE76B917-270C-4255-B062-1F11219A759D}" type="presOf" srcId="{C890C5C8-5127-4865-BBED-3877B3A40B0A}" destId="{8705CFFB-3147-426C-A64E-1578DC86FA3E}" srcOrd="1" destOrd="0" presId="urn:microsoft.com/office/officeart/2005/8/layout/hProcess6"/>
    <dgm:cxn modelId="{41DDD81F-7C95-40BB-A574-1F865BAEB61B}" type="presOf" srcId="{A8C54D6E-8AEB-41E6-8934-56F8FA629D00}" destId="{251B118D-92FC-4A21-8F15-86B84CF6B7CA}" srcOrd="0" destOrd="0" presId="urn:microsoft.com/office/officeart/2005/8/layout/hProcess6"/>
    <dgm:cxn modelId="{EEE5BC20-5CE4-4DD9-87C2-696AE1602B77}" type="presOf" srcId="{F59E3FE1-58A0-44B3-9F77-51FB74300451}" destId="{F753AFFA-63F9-4452-AFB3-F4BB6FAF65D9}" srcOrd="1" destOrd="0" presId="urn:microsoft.com/office/officeart/2005/8/layout/hProcess6"/>
    <dgm:cxn modelId="{CF962623-DF56-4067-87FD-A6DA8E85CBCD}" srcId="{A8C54D6E-8AEB-41E6-8934-56F8FA629D00}" destId="{1BFE4290-FF92-451F-B731-1BEE6FF3A511}" srcOrd="1" destOrd="0" parTransId="{2F0F1126-FC82-4293-8A09-7EB8725BCE35}" sibTransId="{33B3D0DF-06EC-4DAC-8AB9-F50FBDC0EB45}"/>
    <dgm:cxn modelId="{70F25B33-8596-4D96-B9CE-6DE3572F7D31}" type="presOf" srcId="{DFE6EA5A-8A63-40DC-AB0F-8E3AFF84262E}" destId="{7E0273B4-DE4B-4EDC-9A30-358E719641E6}" srcOrd="1" destOrd="0" presId="urn:microsoft.com/office/officeart/2005/8/layout/hProcess6"/>
    <dgm:cxn modelId="{11C7E733-3692-431B-A600-2699900000EF}" srcId="{AA43C9C9-1D9F-4A62-9D42-6317F752F702}" destId="{3498A8F9-DEAF-4BAB-97F4-B94A194A6AB2}" srcOrd="1" destOrd="0" parTransId="{7ED0FF85-51D2-4990-81E9-09CFBB2BCB01}" sibTransId="{0164DB12-5713-425D-BAA6-3509F0DE6A8F}"/>
    <dgm:cxn modelId="{1CDC8D34-7A63-4689-833C-3BAC63B12E2F}" type="presOf" srcId="{1BFE4290-FF92-451F-B731-1BEE6FF3A511}" destId="{8705CFFB-3147-426C-A64E-1578DC86FA3E}" srcOrd="1" destOrd="1" presId="urn:microsoft.com/office/officeart/2005/8/layout/hProcess6"/>
    <dgm:cxn modelId="{2035543C-AF5F-44BD-B3C4-42E27FD2C442}" type="presOf" srcId="{3498A8F9-DEAF-4BAB-97F4-B94A194A6AB2}" destId="{F753AFFA-63F9-4452-AFB3-F4BB6FAF65D9}" srcOrd="1" destOrd="1" presId="urn:microsoft.com/office/officeart/2005/8/layout/hProcess6"/>
    <dgm:cxn modelId="{DE12C23D-944E-4E00-B8C4-986EEC08CBF2}" type="presOf" srcId="{F59E3FE1-58A0-44B3-9F77-51FB74300451}" destId="{D3B8C566-CF54-44AB-9B06-09ED016619CD}" srcOrd="0" destOrd="0" presId="urn:microsoft.com/office/officeart/2005/8/layout/hProcess6"/>
    <dgm:cxn modelId="{E675495C-1148-4610-A85F-7294002FDD6F}" type="presOf" srcId="{A027620A-3BD3-4EC9-A8FD-A099997B07BD}" destId="{D3B8C566-CF54-44AB-9B06-09ED016619CD}" srcOrd="0" destOrd="2" presId="urn:microsoft.com/office/officeart/2005/8/layout/hProcess6"/>
    <dgm:cxn modelId="{490D5F41-5DF3-490E-A1AA-078603F540E9}" type="presOf" srcId="{6C3BCC6E-8B55-45A1-9972-0947C2DBF9BC}" destId="{8274AEAC-5FAA-45A2-9685-1C04983E4967}" srcOrd="1" destOrd="1" presId="urn:microsoft.com/office/officeart/2005/8/layout/hProcess6"/>
    <dgm:cxn modelId="{5FCE7B62-0168-4E75-8F6D-D3017DC49C3F}" type="presOf" srcId="{70A52864-EC6B-44AC-8026-301A06C7C578}" destId="{7E0273B4-DE4B-4EDC-9A30-358E719641E6}" srcOrd="1" destOrd="1" presId="urn:microsoft.com/office/officeart/2005/8/layout/hProcess6"/>
    <dgm:cxn modelId="{EC55F166-9662-442D-A1F4-73B7DC717E97}" type="presOf" srcId="{A027620A-3BD3-4EC9-A8FD-A099997B07BD}" destId="{F753AFFA-63F9-4452-AFB3-F4BB6FAF65D9}" srcOrd="1" destOrd="2" presId="urn:microsoft.com/office/officeart/2005/8/layout/hProcess6"/>
    <dgm:cxn modelId="{C1B7274F-5893-483B-98A0-B48D436C659D}" type="presOf" srcId="{5AD5BD29-6769-4321-B842-2E6A9005A850}" destId="{234B5E5C-EDB6-412F-8555-4BFC90CBE19F}" srcOrd="0" destOrd="2" presId="urn:microsoft.com/office/officeart/2005/8/layout/hProcess6"/>
    <dgm:cxn modelId="{C1557654-4BAB-4903-BCC4-C4136C3BCE78}" type="presOf" srcId="{5AD5BD29-6769-4321-B842-2E6A9005A850}" destId="{7E0273B4-DE4B-4EDC-9A30-358E719641E6}" srcOrd="1" destOrd="2" presId="urn:microsoft.com/office/officeart/2005/8/layout/hProcess6"/>
    <dgm:cxn modelId="{E1172156-F1BC-479C-89E0-2F31F6DEA46C}" srcId="{C7F05013-59EF-48B8-926C-38A13ACE6038}" destId="{5AD5BD29-6769-4321-B842-2E6A9005A850}" srcOrd="2" destOrd="0" parTransId="{015FB857-14B4-4BE7-939E-88F1D6292DBC}" sibTransId="{3F26A358-676E-4761-9397-D2E0B5D73D3F}"/>
    <dgm:cxn modelId="{4CC91959-0D65-4A14-8A6B-FEBBEC33077D}" type="presOf" srcId="{70A52864-EC6B-44AC-8026-301A06C7C578}" destId="{234B5E5C-EDB6-412F-8555-4BFC90CBE19F}" srcOrd="0" destOrd="1" presId="urn:microsoft.com/office/officeart/2005/8/layout/hProcess6"/>
    <dgm:cxn modelId="{9D925E7D-F35D-498A-85D1-BABAEBF1418B}" srcId="{A8C54D6E-8AEB-41E6-8934-56F8FA629D00}" destId="{C890C5C8-5127-4865-BBED-3877B3A40B0A}" srcOrd="0" destOrd="0" parTransId="{486EA647-4CD5-4E9A-9922-33DEEB293FB6}" sibTransId="{B87B96A2-1E21-44AB-86AF-C68668799CE4}"/>
    <dgm:cxn modelId="{41FE1980-0D11-436B-B696-C41BDC3CA98E}" srcId="{C7F05013-59EF-48B8-926C-38A13ACE6038}" destId="{36804235-FFF5-4618-992F-223D8B31C298}" srcOrd="3" destOrd="0" parTransId="{B0E7E464-78EC-47CB-A6EB-8A64E00E07CC}" sibTransId="{3659FCBF-DC67-4DD0-BB6B-453CDC093D51}"/>
    <dgm:cxn modelId="{575D9380-B9C7-4A14-A260-C752D8665F53}" srcId="{9F7AF6DD-03A3-488B-BE83-ED654BDD2FAF}" destId="{A8C54D6E-8AEB-41E6-8934-56F8FA629D00}" srcOrd="1" destOrd="0" parTransId="{A1490586-3F64-40AD-B252-6D4F4696D9F1}" sibTransId="{89B0429A-0DF8-4C66-8D2D-2ACA8CAF4D0B}"/>
    <dgm:cxn modelId="{574B4781-5B58-433B-9F37-D12E6CDEDD05}" type="presOf" srcId="{4596AD81-9A50-4042-8C18-AB015AB9E241}" destId="{B866BA39-7AC7-4875-8B76-B85AD9036374}" srcOrd="0" destOrd="2" presId="urn:microsoft.com/office/officeart/2005/8/layout/hProcess6"/>
    <dgm:cxn modelId="{6847C689-C7A9-4291-BCAA-DB822FF73420}" type="presOf" srcId="{7A724369-F7C7-41D5-B3DA-685DBCC87CA8}" destId="{BBBA29E1-7525-4AC1-BB42-1BA4DD25588A}" srcOrd="0" destOrd="0" presId="urn:microsoft.com/office/officeart/2005/8/layout/hProcess6"/>
    <dgm:cxn modelId="{CC303391-9CA8-484D-8CD3-B5F5A09610C4}" srcId="{C7F05013-59EF-48B8-926C-38A13ACE6038}" destId="{DFE6EA5A-8A63-40DC-AB0F-8E3AFF84262E}" srcOrd="0" destOrd="0" parTransId="{B49C4F91-258E-4719-A451-4F204F2C31B0}" sibTransId="{402FF9B8-DEC9-44ED-A841-FA63086C4AF9}"/>
    <dgm:cxn modelId="{931DCA98-2DE9-478F-8E86-4F10D06E9191}" srcId="{C7F05013-59EF-48B8-926C-38A13ACE6038}" destId="{70A52864-EC6B-44AC-8026-301A06C7C578}" srcOrd="1" destOrd="0" parTransId="{415BF03A-498C-4AD6-8891-D90A0FE9E1BE}" sibTransId="{3A91F407-4C34-46C6-A652-C38CAC738228}"/>
    <dgm:cxn modelId="{C53700AB-1CA6-441D-A30F-98D18A2C7A6B}" srcId="{A8C54D6E-8AEB-41E6-8934-56F8FA629D00}" destId="{4596AD81-9A50-4042-8C18-AB015AB9E241}" srcOrd="2" destOrd="0" parTransId="{9B5B61AA-EE46-421B-8739-E64BFDA4D539}" sibTransId="{4A5E355B-9712-4D09-9D36-8CF2E9C53FB1}"/>
    <dgm:cxn modelId="{91DBC7AB-12C7-4BE7-BC0C-917A8172C456}" type="presOf" srcId="{6C3BCC6E-8B55-45A1-9972-0947C2DBF9BC}" destId="{BBBA29E1-7525-4AC1-BB42-1BA4DD25588A}" srcOrd="0" destOrd="1" presId="urn:microsoft.com/office/officeart/2005/8/layout/hProcess6"/>
    <dgm:cxn modelId="{E7BCF4B0-01E9-4FD0-8F27-8A26B44EDDA1}" type="presOf" srcId="{C7F05013-59EF-48B8-926C-38A13ACE6038}" destId="{2E2595F9-0616-4C3B-BE13-CA23D1681E83}" srcOrd="0" destOrd="0" presId="urn:microsoft.com/office/officeart/2005/8/layout/hProcess6"/>
    <dgm:cxn modelId="{004CDAB2-0823-4A15-BA3A-45E83C81B939}" srcId="{9F7AF6DD-03A3-488B-BE83-ED654BDD2FAF}" destId="{670EDAA8-6528-4066-8B7C-ACA8EFD93644}" srcOrd="0" destOrd="0" parTransId="{9C8AEA32-4CF7-4E08-82B6-FD9B0CD67C99}" sibTransId="{0640D33A-E0A9-4A5A-8B50-D64EE1810952}"/>
    <dgm:cxn modelId="{825A61B4-653F-4D1D-A132-B08E06B169B5}" type="presOf" srcId="{1BFE4290-FF92-451F-B731-1BEE6FF3A511}" destId="{B866BA39-7AC7-4875-8B76-B85AD9036374}" srcOrd="0" destOrd="1" presId="urn:microsoft.com/office/officeart/2005/8/layout/hProcess6"/>
    <dgm:cxn modelId="{F08640B8-9560-489A-8085-ED0986861D8A}" type="presOf" srcId="{36804235-FFF5-4618-992F-223D8B31C298}" destId="{234B5E5C-EDB6-412F-8555-4BFC90CBE19F}" srcOrd="0" destOrd="3" presId="urn:microsoft.com/office/officeart/2005/8/layout/hProcess6"/>
    <dgm:cxn modelId="{E5E01EBA-BFEE-49BA-AF6A-7F9CD8A674CF}" type="presOf" srcId="{C890C5C8-5127-4865-BBED-3877B3A40B0A}" destId="{B866BA39-7AC7-4875-8B76-B85AD9036374}" srcOrd="0" destOrd="0" presId="urn:microsoft.com/office/officeart/2005/8/layout/hProcess6"/>
    <dgm:cxn modelId="{BF2411C0-A20C-4DE2-92AB-6F27AC926ECB}" type="presOf" srcId="{DFE6EA5A-8A63-40DC-AB0F-8E3AFF84262E}" destId="{234B5E5C-EDB6-412F-8555-4BFC90CBE19F}" srcOrd="0" destOrd="0" presId="urn:microsoft.com/office/officeart/2005/8/layout/hProcess6"/>
    <dgm:cxn modelId="{DEAB05CB-6F80-45CA-BEF4-A7309510F941}" type="presOf" srcId="{7A724369-F7C7-41D5-B3DA-685DBCC87CA8}" destId="{8274AEAC-5FAA-45A2-9685-1C04983E4967}" srcOrd="1" destOrd="0" presId="urn:microsoft.com/office/officeart/2005/8/layout/hProcess6"/>
    <dgm:cxn modelId="{D33B73CB-BBA6-4E32-80E1-168B05D34343}" type="presOf" srcId="{4596AD81-9A50-4042-8C18-AB015AB9E241}" destId="{8705CFFB-3147-426C-A64E-1578DC86FA3E}" srcOrd="1" destOrd="2" presId="urn:microsoft.com/office/officeart/2005/8/layout/hProcess6"/>
    <dgm:cxn modelId="{387ACCDA-1C1C-46D1-8A53-0C15E94DADB7}" srcId="{670EDAA8-6528-4066-8B7C-ACA8EFD93644}" destId="{6C3BCC6E-8B55-45A1-9972-0947C2DBF9BC}" srcOrd="1" destOrd="0" parTransId="{850B5886-01C4-44CD-BD1F-923C04713844}" sibTransId="{275373C0-8A7E-4C22-9E4F-E1DADC7BB436}"/>
    <dgm:cxn modelId="{F6697DDE-5200-49ED-AF47-9E3A3ECE3B29}" srcId="{AA43C9C9-1D9F-4A62-9D42-6317F752F702}" destId="{F59E3FE1-58A0-44B3-9F77-51FB74300451}" srcOrd="0" destOrd="0" parTransId="{BC07900E-2FF0-453B-AA51-04A52583405F}" sibTransId="{62D906D5-6286-43A4-A557-11DBF6A65B7B}"/>
    <dgm:cxn modelId="{E4BA84DE-40B6-44D5-890E-849745486858}" srcId="{670EDAA8-6528-4066-8B7C-ACA8EFD93644}" destId="{7A724369-F7C7-41D5-B3DA-685DBCC87CA8}" srcOrd="0" destOrd="0" parTransId="{9372797D-FE4D-4893-9A13-F00E6F74C157}" sibTransId="{91357008-D8B0-4CAA-8B60-B2A9CB980ACB}"/>
    <dgm:cxn modelId="{92F5DAE5-B32F-4772-9817-4F9CD8C50741}" type="presOf" srcId="{36804235-FFF5-4618-992F-223D8B31C298}" destId="{7E0273B4-DE4B-4EDC-9A30-358E719641E6}" srcOrd="1" destOrd="3" presId="urn:microsoft.com/office/officeart/2005/8/layout/hProcess6"/>
    <dgm:cxn modelId="{FE3F00E6-3EA1-4686-8B5F-41A95A967366}" srcId="{9F7AF6DD-03A3-488B-BE83-ED654BDD2FAF}" destId="{C7F05013-59EF-48B8-926C-38A13ACE6038}" srcOrd="2" destOrd="0" parTransId="{61313BCF-C4DD-4855-BB52-0A6F4C49F7F9}" sibTransId="{2B3E4DCD-4331-4069-AA8F-01650EC1A100}"/>
    <dgm:cxn modelId="{31E972EA-587D-4268-95DF-81D0DC82F691}" type="presOf" srcId="{9F7AF6DD-03A3-488B-BE83-ED654BDD2FAF}" destId="{67769A90-4AAC-4201-8BF6-C1AA1CF4902D}" srcOrd="0" destOrd="0" presId="urn:microsoft.com/office/officeart/2005/8/layout/hProcess6"/>
    <dgm:cxn modelId="{45D8B1EB-B965-4055-8ED5-A6563AE6AD36}" type="presOf" srcId="{670EDAA8-6528-4066-8B7C-ACA8EFD93644}" destId="{0DB7BA56-900E-4413-ACA7-AB238D302739}" srcOrd="0" destOrd="0" presId="urn:microsoft.com/office/officeart/2005/8/layout/hProcess6"/>
    <dgm:cxn modelId="{683BFDF1-F4CF-4758-98E9-B802C927A939}" srcId="{AA43C9C9-1D9F-4A62-9D42-6317F752F702}" destId="{A027620A-3BD3-4EC9-A8FD-A099997B07BD}" srcOrd="2" destOrd="0" parTransId="{3C547697-0BDE-480E-AF06-B6B898B82547}" sibTransId="{CDA2251A-6271-4748-B3C1-BFBE685C1EEF}"/>
    <dgm:cxn modelId="{48DFA1FC-31CD-46AB-8B7A-8481E1046945}" type="presOf" srcId="{AA43C9C9-1D9F-4A62-9D42-6317F752F702}" destId="{8B310540-710D-47F3-8333-2E4A288F5D9C}" srcOrd="0" destOrd="0" presId="urn:microsoft.com/office/officeart/2005/8/layout/hProcess6"/>
    <dgm:cxn modelId="{18E41BD9-392E-4453-A5B6-9DEF4FF5BF75}" type="presParOf" srcId="{67769A90-4AAC-4201-8BF6-C1AA1CF4902D}" destId="{4FCF6B02-821B-46A5-B123-469A43CFA0FA}" srcOrd="0" destOrd="0" presId="urn:microsoft.com/office/officeart/2005/8/layout/hProcess6"/>
    <dgm:cxn modelId="{22B8A48B-0CA1-4F45-B7DA-85E5CF3C0E95}" type="presParOf" srcId="{4FCF6B02-821B-46A5-B123-469A43CFA0FA}" destId="{8EBB87D1-AC1A-4090-A18F-0B743AE30AF0}" srcOrd="0" destOrd="0" presId="urn:microsoft.com/office/officeart/2005/8/layout/hProcess6"/>
    <dgm:cxn modelId="{8B2882E4-5B06-47B2-8B1A-3FB492C13592}" type="presParOf" srcId="{4FCF6B02-821B-46A5-B123-469A43CFA0FA}" destId="{BBBA29E1-7525-4AC1-BB42-1BA4DD25588A}" srcOrd="1" destOrd="0" presId="urn:microsoft.com/office/officeart/2005/8/layout/hProcess6"/>
    <dgm:cxn modelId="{75D01E59-2203-4DA1-B9D7-76A10AE0EFCE}" type="presParOf" srcId="{4FCF6B02-821B-46A5-B123-469A43CFA0FA}" destId="{8274AEAC-5FAA-45A2-9685-1C04983E4967}" srcOrd="2" destOrd="0" presId="urn:microsoft.com/office/officeart/2005/8/layout/hProcess6"/>
    <dgm:cxn modelId="{9F19E645-EE51-4D20-A2A7-93D1C9A55D5D}" type="presParOf" srcId="{4FCF6B02-821B-46A5-B123-469A43CFA0FA}" destId="{0DB7BA56-900E-4413-ACA7-AB238D302739}" srcOrd="3" destOrd="0" presId="urn:microsoft.com/office/officeart/2005/8/layout/hProcess6"/>
    <dgm:cxn modelId="{246697F5-274A-41A9-997E-ED987E9C58C9}" type="presParOf" srcId="{67769A90-4AAC-4201-8BF6-C1AA1CF4902D}" destId="{6838D946-F016-490C-AF41-F59BC79D44A1}" srcOrd="1" destOrd="0" presId="urn:microsoft.com/office/officeart/2005/8/layout/hProcess6"/>
    <dgm:cxn modelId="{CD97429E-468C-40FE-A3E0-06036DD5F9B9}" type="presParOf" srcId="{67769A90-4AAC-4201-8BF6-C1AA1CF4902D}" destId="{B11A4F74-A43E-4158-A393-56BEE31C2183}" srcOrd="2" destOrd="0" presId="urn:microsoft.com/office/officeart/2005/8/layout/hProcess6"/>
    <dgm:cxn modelId="{9F79C3A3-C66E-4C50-8301-9396118CA580}" type="presParOf" srcId="{B11A4F74-A43E-4158-A393-56BEE31C2183}" destId="{9E4ACE87-C816-4808-942A-60545CBA7A67}" srcOrd="0" destOrd="0" presId="urn:microsoft.com/office/officeart/2005/8/layout/hProcess6"/>
    <dgm:cxn modelId="{84ED5B10-06F5-4C27-973A-96E854B1AE3D}" type="presParOf" srcId="{B11A4F74-A43E-4158-A393-56BEE31C2183}" destId="{B866BA39-7AC7-4875-8B76-B85AD9036374}" srcOrd="1" destOrd="0" presId="urn:microsoft.com/office/officeart/2005/8/layout/hProcess6"/>
    <dgm:cxn modelId="{32251025-7CA1-4BDE-9333-71671DB839C3}" type="presParOf" srcId="{B11A4F74-A43E-4158-A393-56BEE31C2183}" destId="{8705CFFB-3147-426C-A64E-1578DC86FA3E}" srcOrd="2" destOrd="0" presId="urn:microsoft.com/office/officeart/2005/8/layout/hProcess6"/>
    <dgm:cxn modelId="{61225A63-A567-4C6D-8043-11DF5CCBE548}" type="presParOf" srcId="{B11A4F74-A43E-4158-A393-56BEE31C2183}" destId="{251B118D-92FC-4A21-8F15-86B84CF6B7CA}" srcOrd="3" destOrd="0" presId="urn:microsoft.com/office/officeart/2005/8/layout/hProcess6"/>
    <dgm:cxn modelId="{350ACC2F-88BE-4E7B-A3A7-7FA873C265A2}" type="presParOf" srcId="{67769A90-4AAC-4201-8BF6-C1AA1CF4902D}" destId="{B9B78431-AFDA-4775-9293-A068B2C82628}" srcOrd="3" destOrd="0" presId="urn:microsoft.com/office/officeart/2005/8/layout/hProcess6"/>
    <dgm:cxn modelId="{7E6B8E0A-8DFF-4DCE-A435-AFBA28DE99D7}" type="presParOf" srcId="{67769A90-4AAC-4201-8BF6-C1AA1CF4902D}" destId="{06732CB6-4B4C-45C9-813E-E38B696B2E4C}" srcOrd="4" destOrd="0" presId="urn:microsoft.com/office/officeart/2005/8/layout/hProcess6"/>
    <dgm:cxn modelId="{08AEDE38-BE76-4D5B-857E-793748B369C2}" type="presParOf" srcId="{06732CB6-4B4C-45C9-813E-E38B696B2E4C}" destId="{958EC54E-204D-4EB8-A53A-4A3D71DCD08A}" srcOrd="0" destOrd="0" presId="urn:microsoft.com/office/officeart/2005/8/layout/hProcess6"/>
    <dgm:cxn modelId="{04830443-840D-4EFC-9A36-4346D7FDD70C}" type="presParOf" srcId="{06732CB6-4B4C-45C9-813E-E38B696B2E4C}" destId="{234B5E5C-EDB6-412F-8555-4BFC90CBE19F}" srcOrd="1" destOrd="0" presId="urn:microsoft.com/office/officeart/2005/8/layout/hProcess6"/>
    <dgm:cxn modelId="{D1A4BF1C-39CD-42F6-8E77-77BCED3F3791}" type="presParOf" srcId="{06732CB6-4B4C-45C9-813E-E38B696B2E4C}" destId="{7E0273B4-DE4B-4EDC-9A30-358E719641E6}" srcOrd="2" destOrd="0" presId="urn:microsoft.com/office/officeart/2005/8/layout/hProcess6"/>
    <dgm:cxn modelId="{5ED50698-76AD-46DA-9736-0A6D64C1FFA5}" type="presParOf" srcId="{06732CB6-4B4C-45C9-813E-E38B696B2E4C}" destId="{2E2595F9-0616-4C3B-BE13-CA23D1681E83}" srcOrd="3" destOrd="0" presId="urn:microsoft.com/office/officeart/2005/8/layout/hProcess6"/>
    <dgm:cxn modelId="{38F238F3-1467-43D3-9B3A-14E7EDF9B2F3}" type="presParOf" srcId="{67769A90-4AAC-4201-8BF6-C1AA1CF4902D}" destId="{33147634-7476-41BB-8669-013571299118}" srcOrd="5" destOrd="0" presId="urn:microsoft.com/office/officeart/2005/8/layout/hProcess6"/>
    <dgm:cxn modelId="{735368AA-6FDB-426E-A530-53C37A38DC99}" type="presParOf" srcId="{67769A90-4AAC-4201-8BF6-C1AA1CF4902D}" destId="{082E95BB-0F47-485D-9D48-D267D52504D0}" srcOrd="6" destOrd="0" presId="urn:microsoft.com/office/officeart/2005/8/layout/hProcess6"/>
    <dgm:cxn modelId="{18B13B61-3574-4683-938C-E3E609EB2290}" type="presParOf" srcId="{082E95BB-0F47-485D-9D48-D267D52504D0}" destId="{F136D09E-940C-48CE-AB26-5D10B3439212}" srcOrd="0" destOrd="0" presId="urn:microsoft.com/office/officeart/2005/8/layout/hProcess6"/>
    <dgm:cxn modelId="{F088C5BC-8D88-46F9-98EB-CBECB8821E74}" type="presParOf" srcId="{082E95BB-0F47-485D-9D48-D267D52504D0}" destId="{D3B8C566-CF54-44AB-9B06-09ED016619CD}" srcOrd="1" destOrd="0" presId="urn:microsoft.com/office/officeart/2005/8/layout/hProcess6"/>
    <dgm:cxn modelId="{C0060C12-E8F9-4A52-B56B-DBBCD5207C6D}" type="presParOf" srcId="{082E95BB-0F47-485D-9D48-D267D52504D0}" destId="{F753AFFA-63F9-4452-AFB3-F4BB6FAF65D9}" srcOrd="2" destOrd="0" presId="urn:microsoft.com/office/officeart/2005/8/layout/hProcess6"/>
    <dgm:cxn modelId="{E793DA85-2AB2-4991-A0E3-D47A3A13F919}" type="presParOf" srcId="{082E95BB-0F47-485D-9D48-D267D52504D0}" destId="{8B310540-710D-47F3-8333-2E4A288F5D9C}" srcOrd="3" destOrd="0" presId="urn:microsoft.com/office/officeart/2005/8/layout/hProcess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F7AF6DD-03A3-488B-BE83-ED654BDD2FAF}" type="doc">
      <dgm:prSet loTypeId="urn:microsoft.com/office/officeart/2005/8/layout/hProcess6" loCatId="process" qsTypeId="urn:microsoft.com/office/officeart/2005/8/quickstyle/simple1" qsCatId="simple" csTypeId="urn:microsoft.com/office/officeart/2005/8/colors/colorful1" csCatId="colorful" phldr="1"/>
      <dgm:spPr/>
      <dgm:t>
        <a:bodyPr/>
        <a:lstStyle/>
        <a:p>
          <a:endParaRPr lang="en-GB"/>
        </a:p>
      </dgm:t>
    </dgm:pt>
    <dgm:pt modelId="{670EDAA8-6528-4066-8B7C-ACA8EFD93644}">
      <dgm:prSet phldrT="[Text]" custT="1"/>
      <dgm:spPr>
        <a:solidFill>
          <a:schemeClr val="accent1">
            <a:lumMod val="75000"/>
          </a:schemeClr>
        </a:solidFill>
      </dgm:spPr>
      <dgm:t>
        <a:bodyPr/>
        <a:lstStyle/>
        <a:p>
          <a:r>
            <a:rPr lang="en-GB" sz="1200" dirty="0"/>
            <a:t>Buyer Registration</a:t>
          </a:r>
        </a:p>
      </dgm:t>
    </dgm:pt>
    <dgm:pt modelId="{9C8AEA32-4CF7-4E08-82B6-FD9B0CD67C99}" type="parTrans" cxnId="{004CDAB2-0823-4A15-BA3A-45E83C81B939}">
      <dgm:prSet/>
      <dgm:spPr/>
      <dgm:t>
        <a:bodyPr/>
        <a:lstStyle/>
        <a:p>
          <a:endParaRPr lang="en-GB"/>
        </a:p>
      </dgm:t>
    </dgm:pt>
    <dgm:pt modelId="{0640D33A-E0A9-4A5A-8B50-D64EE1810952}" type="sibTrans" cxnId="{004CDAB2-0823-4A15-BA3A-45E83C81B939}">
      <dgm:prSet/>
      <dgm:spPr/>
      <dgm:t>
        <a:bodyPr/>
        <a:lstStyle/>
        <a:p>
          <a:endParaRPr lang="en-GB"/>
        </a:p>
      </dgm:t>
    </dgm:pt>
    <dgm:pt modelId="{7A724369-F7C7-41D5-B3DA-685DBCC87CA8}">
      <dgm:prSet phldrT="[Text]"/>
      <dgm:spPr>
        <a:solidFill>
          <a:schemeClr val="bg2">
            <a:lumMod val="20000"/>
            <a:lumOff val="80000"/>
            <a:alpha val="90000"/>
          </a:schemeClr>
        </a:solidFill>
      </dgm:spPr>
      <dgm:t>
        <a:bodyPr/>
        <a:lstStyle/>
        <a:p>
          <a:r>
            <a:rPr lang="en-GB"/>
            <a:t>Registers as a Buyer</a:t>
          </a:r>
        </a:p>
      </dgm:t>
    </dgm:pt>
    <dgm:pt modelId="{9372797D-FE4D-4893-9A13-F00E6F74C157}" type="parTrans" cxnId="{E4BA84DE-40B6-44D5-890E-849745486858}">
      <dgm:prSet/>
      <dgm:spPr/>
      <dgm:t>
        <a:bodyPr/>
        <a:lstStyle/>
        <a:p>
          <a:endParaRPr lang="en-GB"/>
        </a:p>
      </dgm:t>
    </dgm:pt>
    <dgm:pt modelId="{91357008-D8B0-4CAA-8B60-B2A9CB980ACB}" type="sibTrans" cxnId="{E4BA84DE-40B6-44D5-890E-849745486858}">
      <dgm:prSet/>
      <dgm:spPr/>
      <dgm:t>
        <a:bodyPr/>
        <a:lstStyle/>
        <a:p>
          <a:endParaRPr lang="en-GB"/>
        </a:p>
      </dgm:t>
    </dgm:pt>
    <dgm:pt modelId="{6C3BCC6E-8B55-45A1-9972-0947C2DBF9BC}">
      <dgm:prSet phldrT="[Text]"/>
      <dgm:spPr>
        <a:solidFill>
          <a:schemeClr val="bg2">
            <a:lumMod val="20000"/>
            <a:lumOff val="80000"/>
            <a:alpha val="90000"/>
          </a:schemeClr>
        </a:solidFill>
      </dgm:spPr>
      <dgm:t>
        <a:bodyPr/>
        <a:lstStyle/>
        <a:p>
          <a:r>
            <a:rPr lang="en-GB" dirty="0"/>
            <a:t>Agrees to Terms and conditions</a:t>
          </a:r>
        </a:p>
      </dgm:t>
    </dgm:pt>
    <dgm:pt modelId="{850B5886-01C4-44CD-BD1F-923C04713844}" type="parTrans" cxnId="{387ACCDA-1C1C-46D1-8A53-0C15E94DADB7}">
      <dgm:prSet/>
      <dgm:spPr/>
      <dgm:t>
        <a:bodyPr/>
        <a:lstStyle/>
        <a:p>
          <a:endParaRPr lang="en-GB"/>
        </a:p>
      </dgm:t>
    </dgm:pt>
    <dgm:pt modelId="{275373C0-8A7E-4C22-9E4F-E1DADC7BB436}" type="sibTrans" cxnId="{387ACCDA-1C1C-46D1-8A53-0C15E94DADB7}">
      <dgm:prSet/>
      <dgm:spPr/>
      <dgm:t>
        <a:bodyPr/>
        <a:lstStyle/>
        <a:p>
          <a:endParaRPr lang="en-GB"/>
        </a:p>
      </dgm:t>
    </dgm:pt>
    <dgm:pt modelId="{A8C54D6E-8AEB-41E6-8934-56F8FA629D00}">
      <dgm:prSet phldrT="[Text]" custT="1"/>
      <dgm:spPr>
        <a:solidFill>
          <a:schemeClr val="accent6">
            <a:lumMod val="75000"/>
          </a:schemeClr>
        </a:solidFill>
      </dgm:spPr>
      <dgm:t>
        <a:bodyPr/>
        <a:lstStyle/>
        <a:p>
          <a:r>
            <a:rPr lang="en-GB" sz="1200" dirty="0"/>
            <a:t>Search Inventory</a:t>
          </a:r>
        </a:p>
      </dgm:t>
    </dgm:pt>
    <dgm:pt modelId="{A1490586-3F64-40AD-B252-6D4F4696D9F1}" type="parTrans" cxnId="{575D9380-B9C7-4A14-A260-C752D8665F53}">
      <dgm:prSet/>
      <dgm:spPr/>
      <dgm:t>
        <a:bodyPr/>
        <a:lstStyle/>
        <a:p>
          <a:endParaRPr lang="en-GB"/>
        </a:p>
      </dgm:t>
    </dgm:pt>
    <dgm:pt modelId="{89B0429A-0DF8-4C66-8D2D-2ACA8CAF4D0B}" type="sibTrans" cxnId="{575D9380-B9C7-4A14-A260-C752D8665F53}">
      <dgm:prSet/>
      <dgm:spPr/>
      <dgm:t>
        <a:bodyPr/>
        <a:lstStyle/>
        <a:p>
          <a:endParaRPr lang="en-GB"/>
        </a:p>
      </dgm:t>
    </dgm:pt>
    <dgm:pt modelId="{C890C5C8-5127-4865-BBED-3877B3A40B0A}">
      <dgm:prSet phldrT="[Text]"/>
      <dgm:spPr/>
      <dgm:t>
        <a:bodyPr/>
        <a:lstStyle/>
        <a:p>
          <a:r>
            <a:rPr lang="en-GB"/>
            <a:t>Search required product</a:t>
          </a:r>
        </a:p>
      </dgm:t>
    </dgm:pt>
    <dgm:pt modelId="{486EA647-4CD5-4E9A-9922-33DEEB293FB6}" type="parTrans" cxnId="{9D925E7D-F35D-498A-85D1-BABAEBF1418B}">
      <dgm:prSet/>
      <dgm:spPr/>
      <dgm:t>
        <a:bodyPr/>
        <a:lstStyle/>
        <a:p>
          <a:endParaRPr lang="en-GB"/>
        </a:p>
      </dgm:t>
    </dgm:pt>
    <dgm:pt modelId="{B87B96A2-1E21-44AB-86AF-C68668799CE4}" type="sibTrans" cxnId="{9D925E7D-F35D-498A-85D1-BABAEBF1418B}">
      <dgm:prSet/>
      <dgm:spPr/>
      <dgm:t>
        <a:bodyPr/>
        <a:lstStyle/>
        <a:p>
          <a:endParaRPr lang="en-GB"/>
        </a:p>
      </dgm:t>
    </dgm:pt>
    <dgm:pt modelId="{C7F05013-59EF-48B8-926C-38A13ACE6038}">
      <dgm:prSet phldrT="[Text]" custT="1"/>
      <dgm:spPr>
        <a:solidFill>
          <a:schemeClr val="accent4">
            <a:lumMod val="50000"/>
          </a:schemeClr>
        </a:solidFill>
      </dgm:spPr>
      <dgm:t>
        <a:bodyPr/>
        <a:lstStyle/>
        <a:p>
          <a:r>
            <a:rPr lang="en-GB" sz="1200" dirty="0"/>
            <a:t>Create Order</a:t>
          </a:r>
        </a:p>
      </dgm:t>
    </dgm:pt>
    <dgm:pt modelId="{61313BCF-C4DD-4855-BB52-0A6F4C49F7F9}" type="parTrans" cxnId="{FE3F00E6-3EA1-4686-8B5F-41A95A967366}">
      <dgm:prSet/>
      <dgm:spPr/>
      <dgm:t>
        <a:bodyPr/>
        <a:lstStyle/>
        <a:p>
          <a:endParaRPr lang="en-GB"/>
        </a:p>
      </dgm:t>
    </dgm:pt>
    <dgm:pt modelId="{2B3E4DCD-4331-4069-AA8F-01650EC1A100}" type="sibTrans" cxnId="{FE3F00E6-3EA1-4686-8B5F-41A95A967366}">
      <dgm:prSet/>
      <dgm:spPr/>
      <dgm:t>
        <a:bodyPr/>
        <a:lstStyle/>
        <a:p>
          <a:endParaRPr lang="en-GB"/>
        </a:p>
      </dgm:t>
    </dgm:pt>
    <dgm:pt modelId="{DFE6EA5A-8A63-40DC-AB0F-8E3AFF84262E}">
      <dgm:prSet phldrT="[Text]" custT="1"/>
      <dgm:spPr>
        <a:solidFill>
          <a:schemeClr val="accent4">
            <a:lumMod val="40000"/>
            <a:lumOff val="60000"/>
            <a:alpha val="90000"/>
          </a:schemeClr>
        </a:solidFill>
      </dgm:spPr>
      <dgm:t>
        <a:bodyPr/>
        <a:lstStyle/>
        <a:p>
          <a:r>
            <a:rPr lang="en-GB" sz="1100" dirty="0">
              <a:latin typeface="Amasis MT Pro" panose="02040504050005020304" pitchFamily="18" charset="0"/>
            </a:rPr>
            <a:t>Add to cart</a:t>
          </a:r>
        </a:p>
      </dgm:t>
    </dgm:pt>
    <dgm:pt modelId="{B49C4F91-258E-4719-A451-4F204F2C31B0}" type="parTrans" cxnId="{CC303391-9CA8-484D-8CD3-B5F5A09610C4}">
      <dgm:prSet/>
      <dgm:spPr/>
      <dgm:t>
        <a:bodyPr/>
        <a:lstStyle/>
        <a:p>
          <a:endParaRPr lang="en-GB"/>
        </a:p>
      </dgm:t>
    </dgm:pt>
    <dgm:pt modelId="{402FF9B8-DEC9-44ED-A841-FA63086C4AF9}" type="sibTrans" cxnId="{CC303391-9CA8-484D-8CD3-B5F5A09610C4}">
      <dgm:prSet/>
      <dgm:spPr/>
      <dgm:t>
        <a:bodyPr/>
        <a:lstStyle/>
        <a:p>
          <a:endParaRPr lang="en-GB"/>
        </a:p>
      </dgm:t>
    </dgm:pt>
    <dgm:pt modelId="{70A52864-EC6B-44AC-8026-301A06C7C578}">
      <dgm:prSet phldrT="[Text]" custT="1"/>
      <dgm:spPr>
        <a:solidFill>
          <a:schemeClr val="accent4">
            <a:lumMod val="40000"/>
            <a:lumOff val="60000"/>
            <a:alpha val="90000"/>
          </a:schemeClr>
        </a:solidFill>
      </dgm:spPr>
      <dgm:t>
        <a:bodyPr/>
        <a:lstStyle/>
        <a:p>
          <a:r>
            <a:rPr lang="en-GB" sz="1100" dirty="0">
              <a:latin typeface="Amasis MT Pro" panose="02040504050005020304" pitchFamily="18" charset="0"/>
            </a:rPr>
            <a:t>Provides/selects delivery details</a:t>
          </a:r>
        </a:p>
      </dgm:t>
    </dgm:pt>
    <dgm:pt modelId="{415BF03A-498C-4AD6-8891-D90A0FE9E1BE}" type="parTrans" cxnId="{931DCA98-2DE9-478F-8E86-4F10D06E9191}">
      <dgm:prSet/>
      <dgm:spPr/>
      <dgm:t>
        <a:bodyPr/>
        <a:lstStyle/>
        <a:p>
          <a:endParaRPr lang="en-GB"/>
        </a:p>
      </dgm:t>
    </dgm:pt>
    <dgm:pt modelId="{3A91F407-4C34-46C6-A652-C38CAC738228}" type="sibTrans" cxnId="{931DCA98-2DE9-478F-8E86-4F10D06E9191}">
      <dgm:prSet/>
      <dgm:spPr/>
      <dgm:t>
        <a:bodyPr/>
        <a:lstStyle/>
        <a:p>
          <a:endParaRPr lang="en-GB"/>
        </a:p>
      </dgm:t>
    </dgm:pt>
    <dgm:pt modelId="{AA43C9C9-1D9F-4A62-9D42-6317F752F702}">
      <dgm:prSet phldrT="[Text]" custT="1"/>
      <dgm:spPr>
        <a:solidFill>
          <a:schemeClr val="accent2">
            <a:lumMod val="50000"/>
          </a:schemeClr>
        </a:solidFill>
      </dgm:spPr>
      <dgm:t>
        <a:bodyPr/>
        <a:lstStyle/>
        <a:p>
          <a:r>
            <a:rPr lang="en-GB" sz="1200" dirty="0"/>
            <a:t>Receive Order</a:t>
          </a:r>
        </a:p>
      </dgm:t>
    </dgm:pt>
    <dgm:pt modelId="{7801CB6B-9E1A-4DEE-9878-D1356687BAEC}" type="parTrans" cxnId="{95EA510E-7618-4E59-BDD3-107795B488AB}">
      <dgm:prSet/>
      <dgm:spPr/>
      <dgm:t>
        <a:bodyPr/>
        <a:lstStyle/>
        <a:p>
          <a:endParaRPr lang="en-GB"/>
        </a:p>
      </dgm:t>
    </dgm:pt>
    <dgm:pt modelId="{65A0D9D9-E4E3-479A-850F-42A6627E8171}" type="sibTrans" cxnId="{95EA510E-7618-4E59-BDD3-107795B488AB}">
      <dgm:prSet/>
      <dgm:spPr/>
      <dgm:t>
        <a:bodyPr/>
        <a:lstStyle/>
        <a:p>
          <a:endParaRPr lang="en-GB"/>
        </a:p>
      </dgm:t>
    </dgm:pt>
    <dgm:pt modelId="{F59E3FE1-58A0-44B3-9F77-51FB74300451}">
      <dgm:prSet phldrT="[Text]"/>
      <dgm:spPr/>
      <dgm:t>
        <a:bodyPr/>
        <a:lstStyle/>
        <a:p>
          <a:pPr algn="l">
            <a:buFont typeface="Arial" panose="020B0604020202020204" pitchFamily="34" charset="0"/>
            <a:buChar char="•"/>
          </a:pPr>
          <a:r>
            <a:rPr lang="en-GB" dirty="0">
              <a:latin typeface="Amasis MT Pro" panose="02040504050005020304" pitchFamily="18" charset="0"/>
            </a:rPr>
            <a:t>Receive product from agreed pickup point</a:t>
          </a:r>
        </a:p>
      </dgm:t>
    </dgm:pt>
    <dgm:pt modelId="{BC07900E-2FF0-453B-AA51-04A52583405F}" type="parTrans" cxnId="{F6697DDE-5200-49ED-AF47-9E3A3ECE3B29}">
      <dgm:prSet/>
      <dgm:spPr/>
      <dgm:t>
        <a:bodyPr/>
        <a:lstStyle/>
        <a:p>
          <a:endParaRPr lang="en-GB"/>
        </a:p>
      </dgm:t>
    </dgm:pt>
    <dgm:pt modelId="{62D906D5-6286-43A4-A557-11DBF6A65B7B}" type="sibTrans" cxnId="{F6697DDE-5200-49ED-AF47-9E3A3ECE3B29}">
      <dgm:prSet/>
      <dgm:spPr/>
      <dgm:t>
        <a:bodyPr/>
        <a:lstStyle/>
        <a:p>
          <a:endParaRPr lang="en-GB"/>
        </a:p>
      </dgm:t>
    </dgm:pt>
    <dgm:pt modelId="{3498A8F9-DEAF-4BAB-97F4-B94A194A6AB2}">
      <dgm:prSet/>
      <dgm:spPr/>
      <dgm:t>
        <a:bodyPr/>
        <a:lstStyle/>
        <a:p>
          <a:pPr algn="l">
            <a:buFont typeface="Arial" panose="020B0604020202020204" pitchFamily="34" charset="0"/>
            <a:buChar char="•"/>
          </a:pPr>
          <a:r>
            <a:rPr lang="en-GB" dirty="0">
              <a:latin typeface="Amasis MT Pro" panose="02040504050005020304" pitchFamily="18" charset="0"/>
            </a:rPr>
            <a:t>Make payment</a:t>
          </a:r>
        </a:p>
      </dgm:t>
    </dgm:pt>
    <dgm:pt modelId="{0164DB12-5713-425D-BAA6-3509F0DE6A8F}" type="sibTrans" cxnId="{11C7E733-3692-431B-A600-2699900000EF}">
      <dgm:prSet/>
      <dgm:spPr/>
      <dgm:t>
        <a:bodyPr/>
        <a:lstStyle/>
        <a:p>
          <a:endParaRPr lang="en-GB"/>
        </a:p>
      </dgm:t>
    </dgm:pt>
    <dgm:pt modelId="{7ED0FF85-51D2-4990-81E9-09CFBB2BCB01}" type="parTrans" cxnId="{11C7E733-3692-431B-A600-2699900000EF}">
      <dgm:prSet/>
      <dgm:spPr/>
      <dgm:t>
        <a:bodyPr/>
        <a:lstStyle/>
        <a:p>
          <a:endParaRPr lang="en-GB"/>
        </a:p>
      </dgm:t>
    </dgm:pt>
    <dgm:pt modelId="{1BFE4290-FF92-451F-B731-1BEE6FF3A511}">
      <dgm:prSet phldrT="[Text]"/>
      <dgm:spPr/>
      <dgm:t>
        <a:bodyPr/>
        <a:lstStyle/>
        <a:p>
          <a:r>
            <a:rPr lang="en-GB" dirty="0"/>
            <a:t>Select product for purchase</a:t>
          </a:r>
        </a:p>
      </dgm:t>
    </dgm:pt>
    <dgm:pt modelId="{33B3D0DF-06EC-4DAC-8AB9-F50FBDC0EB45}" type="sibTrans" cxnId="{CF962623-DF56-4067-87FD-A6DA8E85CBCD}">
      <dgm:prSet/>
      <dgm:spPr/>
      <dgm:t>
        <a:bodyPr/>
        <a:lstStyle/>
        <a:p>
          <a:endParaRPr lang="en-GB"/>
        </a:p>
      </dgm:t>
    </dgm:pt>
    <dgm:pt modelId="{2F0F1126-FC82-4293-8A09-7EB8725BCE35}" type="parTrans" cxnId="{CF962623-DF56-4067-87FD-A6DA8E85CBCD}">
      <dgm:prSet/>
      <dgm:spPr/>
      <dgm:t>
        <a:bodyPr/>
        <a:lstStyle/>
        <a:p>
          <a:endParaRPr lang="en-GB"/>
        </a:p>
      </dgm:t>
    </dgm:pt>
    <dgm:pt modelId="{82CC4A3C-B7AF-4B88-91B3-45B5FBBFEA98}">
      <dgm:prSet phldrT="[Text]" custT="1"/>
      <dgm:spPr>
        <a:solidFill>
          <a:schemeClr val="accent4">
            <a:lumMod val="40000"/>
            <a:lumOff val="60000"/>
            <a:alpha val="90000"/>
          </a:schemeClr>
        </a:solidFill>
      </dgm:spPr>
      <dgm:t>
        <a:bodyPr/>
        <a:lstStyle/>
        <a:p>
          <a:r>
            <a:rPr lang="en-GB" sz="1100" dirty="0">
              <a:latin typeface="Amasis MT Pro" panose="02040504050005020304" pitchFamily="18" charset="0"/>
            </a:rPr>
            <a:t>Place order</a:t>
          </a:r>
        </a:p>
      </dgm:t>
    </dgm:pt>
    <dgm:pt modelId="{74FA702B-EBE2-4C91-8627-6CB3D4020B06}" type="parTrans" cxnId="{197469BF-D527-4022-A81D-E14E9C5F5ADD}">
      <dgm:prSet/>
      <dgm:spPr/>
      <dgm:t>
        <a:bodyPr/>
        <a:lstStyle/>
        <a:p>
          <a:endParaRPr lang="en-GB"/>
        </a:p>
      </dgm:t>
    </dgm:pt>
    <dgm:pt modelId="{807C4202-3EAC-4A32-9EC2-41038A0CB689}" type="sibTrans" cxnId="{197469BF-D527-4022-A81D-E14E9C5F5ADD}">
      <dgm:prSet/>
      <dgm:spPr/>
      <dgm:t>
        <a:bodyPr/>
        <a:lstStyle/>
        <a:p>
          <a:endParaRPr lang="en-GB"/>
        </a:p>
      </dgm:t>
    </dgm:pt>
    <dgm:pt modelId="{67769A90-4AAC-4201-8BF6-C1AA1CF4902D}" type="pres">
      <dgm:prSet presAssocID="{9F7AF6DD-03A3-488B-BE83-ED654BDD2FAF}" presName="theList" presStyleCnt="0">
        <dgm:presLayoutVars>
          <dgm:dir/>
          <dgm:animLvl val="lvl"/>
          <dgm:resizeHandles val="exact"/>
        </dgm:presLayoutVars>
      </dgm:prSet>
      <dgm:spPr/>
    </dgm:pt>
    <dgm:pt modelId="{4FCF6B02-821B-46A5-B123-469A43CFA0FA}" type="pres">
      <dgm:prSet presAssocID="{670EDAA8-6528-4066-8B7C-ACA8EFD93644}" presName="compNode" presStyleCnt="0"/>
      <dgm:spPr/>
    </dgm:pt>
    <dgm:pt modelId="{8EBB87D1-AC1A-4090-A18F-0B743AE30AF0}" type="pres">
      <dgm:prSet presAssocID="{670EDAA8-6528-4066-8B7C-ACA8EFD93644}" presName="noGeometry" presStyleCnt="0"/>
      <dgm:spPr/>
    </dgm:pt>
    <dgm:pt modelId="{BBBA29E1-7525-4AC1-BB42-1BA4DD25588A}" type="pres">
      <dgm:prSet presAssocID="{670EDAA8-6528-4066-8B7C-ACA8EFD93644}" presName="childTextVisible" presStyleLbl="bgAccFollowNode1" presStyleIdx="0" presStyleCnt="4">
        <dgm:presLayoutVars>
          <dgm:bulletEnabled val="1"/>
        </dgm:presLayoutVars>
      </dgm:prSet>
      <dgm:spPr/>
    </dgm:pt>
    <dgm:pt modelId="{8274AEAC-5FAA-45A2-9685-1C04983E4967}" type="pres">
      <dgm:prSet presAssocID="{670EDAA8-6528-4066-8B7C-ACA8EFD93644}" presName="childTextHidden" presStyleLbl="bgAccFollowNode1" presStyleIdx="0" presStyleCnt="4"/>
      <dgm:spPr/>
    </dgm:pt>
    <dgm:pt modelId="{0DB7BA56-900E-4413-ACA7-AB238D302739}" type="pres">
      <dgm:prSet presAssocID="{670EDAA8-6528-4066-8B7C-ACA8EFD93644}" presName="parentText" presStyleLbl="node1" presStyleIdx="0" presStyleCnt="4" custScaleX="113355" custScaleY="90491">
        <dgm:presLayoutVars>
          <dgm:chMax val="1"/>
          <dgm:bulletEnabled val="1"/>
        </dgm:presLayoutVars>
      </dgm:prSet>
      <dgm:spPr/>
    </dgm:pt>
    <dgm:pt modelId="{6838D946-F016-490C-AF41-F59BC79D44A1}" type="pres">
      <dgm:prSet presAssocID="{670EDAA8-6528-4066-8B7C-ACA8EFD93644}" presName="aSpace" presStyleCnt="0"/>
      <dgm:spPr/>
    </dgm:pt>
    <dgm:pt modelId="{B11A4F74-A43E-4158-A393-56BEE31C2183}" type="pres">
      <dgm:prSet presAssocID="{A8C54D6E-8AEB-41E6-8934-56F8FA629D00}" presName="compNode" presStyleCnt="0"/>
      <dgm:spPr/>
    </dgm:pt>
    <dgm:pt modelId="{9E4ACE87-C816-4808-942A-60545CBA7A67}" type="pres">
      <dgm:prSet presAssocID="{A8C54D6E-8AEB-41E6-8934-56F8FA629D00}" presName="noGeometry" presStyleCnt="0"/>
      <dgm:spPr/>
    </dgm:pt>
    <dgm:pt modelId="{B866BA39-7AC7-4875-8B76-B85AD9036374}" type="pres">
      <dgm:prSet presAssocID="{A8C54D6E-8AEB-41E6-8934-56F8FA629D00}" presName="childTextVisible" presStyleLbl="bgAccFollowNode1" presStyleIdx="1" presStyleCnt="4">
        <dgm:presLayoutVars>
          <dgm:bulletEnabled val="1"/>
        </dgm:presLayoutVars>
      </dgm:prSet>
      <dgm:spPr/>
    </dgm:pt>
    <dgm:pt modelId="{8705CFFB-3147-426C-A64E-1578DC86FA3E}" type="pres">
      <dgm:prSet presAssocID="{A8C54D6E-8AEB-41E6-8934-56F8FA629D00}" presName="childTextHidden" presStyleLbl="bgAccFollowNode1" presStyleIdx="1" presStyleCnt="4"/>
      <dgm:spPr/>
    </dgm:pt>
    <dgm:pt modelId="{251B118D-92FC-4A21-8F15-86B84CF6B7CA}" type="pres">
      <dgm:prSet presAssocID="{A8C54D6E-8AEB-41E6-8934-56F8FA629D00}" presName="parentText" presStyleLbl="node1" presStyleIdx="1" presStyleCnt="4">
        <dgm:presLayoutVars>
          <dgm:chMax val="1"/>
          <dgm:bulletEnabled val="1"/>
        </dgm:presLayoutVars>
      </dgm:prSet>
      <dgm:spPr/>
    </dgm:pt>
    <dgm:pt modelId="{B9B78431-AFDA-4775-9293-A068B2C82628}" type="pres">
      <dgm:prSet presAssocID="{A8C54D6E-8AEB-41E6-8934-56F8FA629D00}" presName="aSpace" presStyleCnt="0"/>
      <dgm:spPr/>
    </dgm:pt>
    <dgm:pt modelId="{06732CB6-4B4C-45C9-813E-E38B696B2E4C}" type="pres">
      <dgm:prSet presAssocID="{C7F05013-59EF-48B8-926C-38A13ACE6038}" presName="compNode" presStyleCnt="0"/>
      <dgm:spPr/>
    </dgm:pt>
    <dgm:pt modelId="{958EC54E-204D-4EB8-A53A-4A3D71DCD08A}" type="pres">
      <dgm:prSet presAssocID="{C7F05013-59EF-48B8-926C-38A13ACE6038}" presName="noGeometry" presStyleCnt="0"/>
      <dgm:spPr/>
    </dgm:pt>
    <dgm:pt modelId="{234B5E5C-EDB6-412F-8555-4BFC90CBE19F}" type="pres">
      <dgm:prSet presAssocID="{C7F05013-59EF-48B8-926C-38A13ACE6038}" presName="childTextVisible" presStyleLbl="bgAccFollowNode1" presStyleIdx="2" presStyleCnt="4">
        <dgm:presLayoutVars>
          <dgm:bulletEnabled val="1"/>
        </dgm:presLayoutVars>
      </dgm:prSet>
      <dgm:spPr/>
    </dgm:pt>
    <dgm:pt modelId="{7E0273B4-DE4B-4EDC-9A30-358E719641E6}" type="pres">
      <dgm:prSet presAssocID="{C7F05013-59EF-48B8-926C-38A13ACE6038}" presName="childTextHidden" presStyleLbl="bgAccFollowNode1" presStyleIdx="2" presStyleCnt="4"/>
      <dgm:spPr/>
    </dgm:pt>
    <dgm:pt modelId="{2E2595F9-0616-4C3B-BE13-CA23D1681E83}" type="pres">
      <dgm:prSet presAssocID="{C7F05013-59EF-48B8-926C-38A13ACE6038}" presName="parentText" presStyleLbl="node1" presStyleIdx="2" presStyleCnt="4">
        <dgm:presLayoutVars>
          <dgm:chMax val="1"/>
          <dgm:bulletEnabled val="1"/>
        </dgm:presLayoutVars>
      </dgm:prSet>
      <dgm:spPr/>
    </dgm:pt>
    <dgm:pt modelId="{33147634-7476-41BB-8669-013571299118}" type="pres">
      <dgm:prSet presAssocID="{C7F05013-59EF-48B8-926C-38A13ACE6038}" presName="aSpace" presStyleCnt="0"/>
      <dgm:spPr/>
    </dgm:pt>
    <dgm:pt modelId="{082E95BB-0F47-485D-9D48-D267D52504D0}" type="pres">
      <dgm:prSet presAssocID="{AA43C9C9-1D9F-4A62-9D42-6317F752F702}" presName="compNode" presStyleCnt="0"/>
      <dgm:spPr/>
    </dgm:pt>
    <dgm:pt modelId="{F136D09E-940C-48CE-AB26-5D10B3439212}" type="pres">
      <dgm:prSet presAssocID="{AA43C9C9-1D9F-4A62-9D42-6317F752F702}" presName="noGeometry" presStyleCnt="0"/>
      <dgm:spPr/>
    </dgm:pt>
    <dgm:pt modelId="{D3B8C566-CF54-44AB-9B06-09ED016619CD}" type="pres">
      <dgm:prSet presAssocID="{AA43C9C9-1D9F-4A62-9D42-6317F752F702}" presName="childTextVisible" presStyleLbl="bgAccFollowNode1" presStyleIdx="3" presStyleCnt="4">
        <dgm:presLayoutVars>
          <dgm:bulletEnabled val="1"/>
        </dgm:presLayoutVars>
      </dgm:prSet>
      <dgm:spPr/>
    </dgm:pt>
    <dgm:pt modelId="{F753AFFA-63F9-4452-AFB3-F4BB6FAF65D9}" type="pres">
      <dgm:prSet presAssocID="{AA43C9C9-1D9F-4A62-9D42-6317F752F702}" presName="childTextHidden" presStyleLbl="bgAccFollowNode1" presStyleIdx="3" presStyleCnt="4"/>
      <dgm:spPr/>
    </dgm:pt>
    <dgm:pt modelId="{8B310540-710D-47F3-8333-2E4A288F5D9C}" type="pres">
      <dgm:prSet presAssocID="{AA43C9C9-1D9F-4A62-9D42-6317F752F702}" presName="parentText" presStyleLbl="node1" presStyleIdx="3" presStyleCnt="4">
        <dgm:presLayoutVars>
          <dgm:chMax val="1"/>
          <dgm:bulletEnabled val="1"/>
        </dgm:presLayoutVars>
      </dgm:prSet>
      <dgm:spPr/>
    </dgm:pt>
  </dgm:ptLst>
  <dgm:cxnLst>
    <dgm:cxn modelId="{95EA510E-7618-4E59-BDD3-107795B488AB}" srcId="{9F7AF6DD-03A3-488B-BE83-ED654BDD2FAF}" destId="{AA43C9C9-1D9F-4A62-9D42-6317F752F702}" srcOrd="3" destOrd="0" parTransId="{7801CB6B-9E1A-4DEE-9878-D1356687BAEC}" sibTransId="{65A0D9D9-E4E3-479A-850F-42A6627E8171}"/>
    <dgm:cxn modelId="{69646316-3D87-4311-AB6E-E378A25A0BDE}" type="presOf" srcId="{3498A8F9-DEAF-4BAB-97F4-B94A194A6AB2}" destId="{D3B8C566-CF54-44AB-9B06-09ED016619CD}" srcOrd="0" destOrd="1" presId="urn:microsoft.com/office/officeart/2005/8/layout/hProcess6"/>
    <dgm:cxn modelId="{CE76B917-270C-4255-B062-1F11219A759D}" type="presOf" srcId="{C890C5C8-5127-4865-BBED-3877B3A40B0A}" destId="{8705CFFB-3147-426C-A64E-1578DC86FA3E}" srcOrd="1" destOrd="0" presId="urn:microsoft.com/office/officeart/2005/8/layout/hProcess6"/>
    <dgm:cxn modelId="{41DDD81F-7C95-40BB-A574-1F865BAEB61B}" type="presOf" srcId="{A8C54D6E-8AEB-41E6-8934-56F8FA629D00}" destId="{251B118D-92FC-4A21-8F15-86B84CF6B7CA}" srcOrd="0" destOrd="0" presId="urn:microsoft.com/office/officeart/2005/8/layout/hProcess6"/>
    <dgm:cxn modelId="{EEE5BC20-5CE4-4DD9-87C2-696AE1602B77}" type="presOf" srcId="{F59E3FE1-58A0-44B3-9F77-51FB74300451}" destId="{F753AFFA-63F9-4452-AFB3-F4BB6FAF65D9}" srcOrd="1" destOrd="0" presId="urn:microsoft.com/office/officeart/2005/8/layout/hProcess6"/>
    <dgm:cxn modelId="{CF962623-DF56-4067-87FD-A6DA8E85CBCD}" srcId="{A8C54D6E-8AEB-41E6-8934-56F8FA629D00}" destId="{1BFE4290-FF92-451F-B731-1BEE6FF3A511}" srcOrd="1" destOrd="0" parTransId="{2F0F1126-FC82-4293-8A09-7EB8725BCE35}" sibTransId="{33B3D0DF-06EC-4DAC-8AB9-F50FBDC0EB45}"/>
    <dgm:cxn modelId="{D2D8242B-6577-45E3-A274-F91AFB228255}" type="presOf" srcId="{82CC4A3C-B7AF-4B88-91B3-45B5FBBFEA98}" destId="{234B5E5C-EDB6-412F-8555-4BFC90CBE19F}" srcOrd="0" destOrd="2" presId="urn:microsoft.com/office/officeart/2005/8/layout/hProcess6"/>
    <dgm:cxn modelId="{70F25B33-8596-4D96-B9CE-6DE3572F7D31}" type="presOf" srcId="{DFE6EA5A-8A63-40DC-AB0F-8E3AFF84262E}" destId="{7E0273B4-DE4B-4EDC-9A30-358E719641E6}" srcOrd="1" destOrd="0" presId="urn:microsoft.com/office/officeart/2005/8/layout/hProcess6"/>
    <dgm:cxn modelId="{11C7E733-3692-431B-A600-2699900000EF}" srcId="{AA43C9C9-1D9F-4A62-9D42-6317F752F702}" destId="{3498A8F9-DEAF-4BAB-97F4-B94A194A6AB2}" srcOrd="1" destOrd="0" parTransId="{7ED0FF85-51D2-4990-81E9-09CFBB2BCB01}" sibTransId="{0164DB12-5713-425D-BAA6-3509F0DE6A8F}"/>
    <dgm:cxn modelId="{1CDC8D34-7A63-4689-833C-3BAC63B12E2F}" type="presOf" srcId="{1BFE4290-FF92-451F-B731-1BEE6FF3A511}" destId="{8705CFFB-3147-426C-A64E-1578DC86FA3E}" srcOrd="1" destOrd="1" presId="urn:microsoft.com/office/officeart/2005/8/layout/hProcess6"/>
    <dgm:cxn modelId="{2035543C-AF5F-44BD-B3C4-42E27FD2C442}" type="presOf" srcId="{3498A8F9-DEAF-4BAB-97F4-B94A194A6AB2}" destId="{F753AFFA-63F9-4452-AFB3-F4BB6FAF65D9}" srcOrd="1" destOrd="1" presId="urn:microsoft.com/office/officeart/2005/8/layout/hProcess6"/>
    <dgm:cxn modelId="{DE12C23D-944E-4E00-B8C4-986EEC08CBF2}" type="presOf" srcId="{F59E3FE1-58A0-44B3-9F77-51FB74300451}" destId="{D3B8C566-CF54-44AB-9B06-09ED016619CD}" srcOrd="0" destOrd="0" presId="urn:microsoft.com/office/officeart/2005/8/layout/hProcess6"/>
    <dgm:cxn modelId="{490D5F41-5DF3-490E-A1AA-078603F540E9}" type="presOf" srcId="{6C3BCC6E-8B55-45A1-9972-0947C2DBF9BC}" destId="{8274AEAC-5FAA-45A2-9685-1C04983E4967}" srcOrd="1" destOrd="1" presId="urn:microsoft.com/office/officeart/2005/8/layout/hProcess6"/>
    <dgm:cxn modelId="{5FCE7B62-0168-4E75-8F6D-D3017DC49C3F}" type="presOf" srcId="{70A52864-EC6B-44AC-8026-301A06C7C578}" destId="{7E0273B4-DE4B-4EDC-9A30-358E719641E6}" srcOrd="1" destOrd="1" presId="urn:microsoft.com/office/officeart/2005/8/layout/hProcess6"/>
    <dgm:cxn modelId="{4CC91959-0D65-4A14-8A6B-FEBBEC33077D}" type="presOf" srcId="{70A52864-EC6B-44AC-8026-301A06C7C578}" destId="{234B5E5C-EDB6-412F-8555-4BFC90CBE19F}" srcOrd="0" destOrd="1" presId="urn:microsoft.com/office/officeart/2005/8/layout/hProcess6"/>
    <dgm:cxn modelId="{9D925E7D-F35D-498A-85D1-BABAEBF1418B}" srcId="{A8C54D6E-8AEB-41E6-8934-56F8FA629D00}" destId="{C890C5C8-5127-4865-BBED-3877B3A40B0A}" srcOrd="0" destOrd="0" parTransId="{486EA647-4CD5-4E9A-9922-33DEEB293FB6}" sibTransId="{B87B96A2-1E21-44AB-86AF-C68668799CE4}"/>
    <dgm:cxn modelId="{575D9380-B9C7-4A14-A260-C752D8665F53}" srcId="{9F7AF6DD-03A3-488B-BE83-ED654BDD2FAF}" destId="{A8C54D6E-8AEB-41E6-8934-56F8FA629D00}" srcOrd="1" destOrd="0" parTransId="{A1490586-3F64-40AD-B252-6D4F4696D9F1}" sibTransId="{89B0429A-0DF8-4C66-8D2D-2ACA8CAF4D0B}"/>
    <dgm:cxn modelId="{C159F685-3A8D-4961-A4B0-F365EEC02BB8}" type="presOf" srcId="{82CC4A3C-B7AF-4B88-91B3-45B5FBBFEA98}" destId="{7E0273B4-DE4B-4EDC-9A30-358E719641E6}" srcOrd="1" destOrd="2" presId="urn:microsoft.com/office/officeart/2005/8/layout/hProcess6"/>
    <dgm:cxn modelId="{6847C689-C7A9-4291-BCAA-DB822FF73420}" type="presOf" srcId="{7A724369-F7C7-41D5-B3DA-685DBCC87CA8}" destId="{BBBA29E1-7525-4AC1-BB42-1BA4DD25588A}" srcOrd="0" destOrd="0" presId="urn:microsoft.com/office/officeart/2005/8/layout/hProcess6"/>
    <dgm:cxn modelId="{CC303391-9CA8-484D-8CD3-B5F5A09610C4}" srcId="{C7F05013-59EF-48B8-926C-38A13ACE6038}" destId="{DFE6EA5A-8A63-40DC-AB0F-8E3AFF84262E}" srcOrd="0" destOrd="0" parTransId="{B49C4F91-258E-4719-A451-4F204F2C31B0}" sibTransId="{402FF9B8-DEC9-44ED-A841-FA63086C4AF9}"/>
    <dgm:cxn modelId="{931DCA98-2DE9-478F-8E86-4F10D06E9191}" srcId="{C7F05013-59EF-48B8-926C-38A13ACE6038}" destId="{70A52864-EC6B-44AC-8026-301A06C7C578}" srcOrd="1" destOrd="0" parTransId="{415BF03A-498C-4AD6-8891-D90A0FE9E1BE}" sibTransId="{3A91F407-4C34-46C6-A652-C38CAC738228}"/>
    <dgm:cxn modelId="{91DBC7AB-12C7-4BE7-BC0C-917A8172C456}" type="presOf" srcId="{6C3BCC6E-8B55-45A1-9972-0947C2DBF9BC}" destId="{BBBA29E1-7525-4AC1-BB42-1BA4DD25588A}" srcOrd="0" destOrd="1" presId="urn:microsoft.com/office/officeart/2005/8/layout/hProcess6"/>
    <dgm:cxn modelId="{E7BCF4B0-01E9-4FD0-8F27-8A26B44EDDA1}" type="presOf" srcId="{C7F05013-59EF-48B8-926C-38A13ACE6038}" destId="{2E2595F9-0616-4C3B-BE13-CA23D1681E83}" srcOrd="0" destOrd="0" presId="urn:microsoft.com/office/officeart/2005/8/layout/hProcess6"/>
    <dgm:cxn modelId="{004CDAB2-0823-4A15-BA3A-45E83C81B939}" srcId="{9F7AF6DD-03A3-488B-BE83-ED654BDD2FAF}" destId="{670EDAA8-6528-4066-8B7C-ACA8EFD93644}" srcOrd="0" destOrd="0" parTransId="{9C8AEA32-4CF7-4E08-82B6-FD9B0CD67C99}" sibTransId="{0640D33A-E0A9-4A5A-8B50-D64EE1810952}"/>
    <dgm:cxn modelId="{825A61B4-653F-4D1D-A132-B08E06B169B5}" type="presOf" srcId="{1BFE4290-FF92-451F-B731-1BEE6FF3A511}" destId="{B866BA39-7AC7-4875-8B76-B85AD9036374}" srcOrd="0" destOrd="1" presId="urn:microsoft.com/office/officeart/2005/8/layout/hProcess6"/>
    <dgm:cxn modelId="{E5E01EBA-BFEE-49BA-AF6A-7F9CD8A674CF}" type="presOf" srcId="{C890C5C8-5127-4865-BBED-3877B3A40B0A}" destId="{B866BA39-7AC7-4875-8B76-B85AD9036374}" srcOrd="0" destOrd="0" presId="urn:microsoft.com/office/officeart/2005/8/layout/hProcess6"/>
    <dgm:cxn modelId="{197469BF-D527-4022-A81D-E14E9C5F5ADD}" srcId="{C7F05013-59EF-48B8-926C-38A13ACE6038}" destId="{82CC4A3C-B7AF-4B88-91B3-45B5FBBFEA98}" srcOrd="2" destOrd="0" parTransId="{74FA702B-EBE2-4C91-8627-6CB3D4020B06}" sibTransId="{807C4202-3EAC-4A32-9EC2-41038A0CB689}"/>
    <dgm:cxn modelId="{BF2411C0-A20C-4DE2-92AB-6F27AC926ECB}" type="presOf" srcId="{DFE6EA5A-8A63-40DC-AB0F-8E3AFF84262E}" destId="{234B5E5C-EDB6-412F-8555-4BFC90CBE19F}" srcOrd="0" destOrd="0" presId="urn:microsoft.com/office/officeart/2005/8/layout/hProcess6"/>
    <dgm:cxn modelId="{DEAB05CB-6F80-45CA-BEF4-A7309510F941}" type="presOf" srcId="{7A724369-F7C7-41D5-B3DA-685DBCC87CA8}" destId="{8274AEAC-5FAA-45A2-9685-1C04983E4967}" srcOrd="1" destOrd="0" presId="urn:microsoft.com/office/officeart/2005/8/layout/hProcess6"/>
    <dgm:cxn modelId="{387ACCDA-1C1C-46D1-8A53-0C15E94DADB7}" srcId="{670EDAA8-6528-4066-8B7C-ACA8EFD93644}" destId="{6C3BCC6E-8B55-45A1-9972-0947C2DBF9BC}" srcOrd="1" destOrd="0" parTransId="{850B5886-01C4-44CD-BD1F-923C04713844}" sibTransId="{275373C0-8A7E-4C22-9E4F-E1DADC7BB436}"/>
    <dgm:cxn modelId="{F6697DDE-5200-49ED-AF47-9E3A3ECE3B29}" srcId="{AA43C9C9-1D9F-4A62-9D42-6317F752F702}" destId="{F59E3FE1-58A0-44B3-9F77-51FB74300451}" srcOrd="0" destOrd="0" parTransId="{BC07900E-2FF0-453B-AA51-04A52583405F}" sibTransId="{62D906D5-6286-43A4-A557-11DBF6A65B7B}"/>
    <dgm:cxn modelId="{E4BA84DE-40B6-44D5-890E-849745486858}" srcId="{670EDAA8-6528-4066-8B7C-ACA8EFD93644}" destId="{7A724369-F7C7-41D5-B3DA-685DBCC87CA8}" srcOrd="0" destOrd="0" parTransId="{9372797D-FE4D-4893-9A13-F00E6F74C157}" sibTransId="{91357008-D8B0-4CAA-8B60-B2A9CB980ACB}"/>
    <dgm:cxn modelId="{FE3F00E6-3EA1-4686-8B5F-41A95A967366}" srcId="{9F7AF6DD-03A3-488B-BE83-ED654BDD2FAF}" destId="{C7F05013-59EF-48B8-926C-38A13ACE6038}" srcOrd="2" destOrd="0" parTransId="{61313BCF-C4DD-4855-BB52-0A6F4C49F7F9}" sibTransId="{2B3E4DCD-4331-4069-AA8F-01650EC1A100}"/>
    <dgm:cxn modelId="{31E972EA-587D-4268-95DF-81D0DC82F691}" type="presOf" srcId="{9F7AF6DD-03A3-488B-BE83-ED654BDD2FAF}" destId="{67769A90-4AAC-4201-8BF6-C1AA1CF4902D}" srcOrd="0" destOrd="0" presId="urn:microsoft.com/office/officeart/2005/8/layout/hProcess6"/>
    <dgm:cxn modelId="{45D8B1EB-B965-4055-8ED5-A6563AE6AD36}" type="presOf" srcId="{670EDAA8-6528-4066-8B7C-ACA8EFD93644}" destId="{0DB7BA56-900E-4413-ACA7-AB238D302739}" srcOrd="0" destOrd="0" presId="urn:microsoft.com/office/officeart/2005/8/layout/hProcess6"/>
    <dgm:cxn modelId="{48DFA1FC-31CD-46AB-8B7A-8481E1046945}" type="presOf" srcId="{AA43C9C9-1D9F-4A62-9D42-6317F752F702}" destId="{8B310540-710D-47F3-8333-2E4A288F5D9C}" srcOrd="0" destOrd="0" presId="urn:microsoft.com/office/officeart/2005/8/layout/hProcess6"/>
    <dgm:cxn modelId="{18E41BD9-392E-4453-A5B6-9DEF4FF5BF75}" type="presParOf" srcId="{67769A90-4AAC-4201-8BF6-C1AA1CF4902D}" destId="{4FCF6B02-821B-46A5-B123-469A43CFA0FA}" srcOrd="0" destOrd="0" presId="urn:microsoft.com/office/officeart/2005/8/layout/hProcess6"/>
    <dgm:cxn modelId="{22B8A48B-0CA1-4F45-B7DA-85E5CF3C0E95}" type="presParOf" srcId="{4FCF6B02-821B-46A5-B123-469A43CFA0FA}" destId="{8EBB87D1-AC1A-4090-A18F-0B743AE30AF0}" srcOrd="0" destOrd="0" presId="urn:microsoft.com/office/officeart/2005/8/layout/hProcess6"/>
    <dgm:cxn modelId="{8B2882E4-5B06-47B2-8B1A-3FB492C13592}" type="presParOf" srcId="{4FCF6B02-821B-46A5-B123-469A43CFA0FA}" destId="{BBBA29E1-7525-4AC1-BB42-1BA4DD25588A}" srcOrd="1" destOrd="0" presId="urn:microsoft.com/office/officeart/2005/8/layout/hProcess6"/>
    <dgm:cxn modelId="{75D01E59-2203-4DA1-B9D7-76A10AE0EFCE}" type="presParOf" srcId="{4FCF6B02-821B-46A5-B123-469A43CFA0FA}" destId="{8274AEAC-5FAA-45A2-9685-1C04983E4967}" srcOrd="2" destOrd="0" presId="urn:microsoft.com/office/officeart/2005/8/layout/hProcess6"/>
    <dgm:cxn modelId="{9F19E645-EE51-4D20-A2A7-93D1C9A55D5D}" type="presParOf" srcId="{4FCF6B02-821B-46A5-B123-469A43CFA0FA}" destId="{0DB7BA56-900E-4413-ACA7-AB238D302739}" srcOrd="3" destOrd="0" presId="urn:microsoft.com/office/officeart/2005/8/layout/hProcess6"/>
    <dgm:cxn modelId="{246697F5-274A-41A9-997E-ED987E9C58C9}" type="presParOf" srcId="{67769A90-4AAC-4201-8BF6-C1AA1CF4902D}" destId="{6838D946-F016-490C-AF41-F59BC79D44A1}" srcOrd="1" destOrd="0" presId="urn:microsoft.com/office/officeart/2005/8/layout/hProcess6"/>
    <dgm:cxn modelId="{CD97429E-468C-40FE-A3E0-06036DD5F9B9}" type="presParOf" srcId="{67769A90-4AAC-4201-8BF6-C1AA1CF4902D}" destId="{B11A4F74-A43E-4158-A393-56BEE31C2183}" srcOrd="2" destOrd="0" presId="urn:microsoft.com/office/officeart/2005/8/layout/hProcess6"/>
    <dgm:cxn modelId="{9F79C3A3-C66E-4C50-8301-9396118CA580}" type="presParOf" srcId="{B11A4F74-A43E-4158-A393-56BEE31C2183}" destId="{9E4ACE87-C816-4808-942A-60545CBA7A67}" srcOrd="0" destOrd="0" presId="urn:microsoft.com/office/officeart/2005/8/layout/hProcess6"/>
    <dgm:cxn modelId="{84ED5B10-06F5-4C27-973A-96E854B1AE3D}" type="presParOf" srcId="{B11A4F74-A43E-4158-A393-56BEE31C2183}" destId="{B866BA39-7AC7-4875-8B76-B85AD9036374}" srcOrd="1" destOrd="0" presId="urn:microsoft.com/office/officeart/2005/8/layout/hProcess6"/>
    <dgm:cxn modelId="{32251025-7CA1-4BDE-9333-71671DB839C3}" type="presParOf" srcId="{B11A4F74-A43E-4158-A393-56BEE31C2183}" destId="{8705CFFB-3147-426C-A64E-1578DC86FA3E}" srcOrd="2" destOrd="0" presId="urn:microsoft.com/office/officeart/2005/8/layout/hProcess6"/>
    <dgm:cxn modelId="{61225A63-A567-4C6D-8043-11DF5CCBE548}" type="presParOf" srcId="{B11A4F74-A43E-4158-A393-56BEE31C2183}" destId="{251B118D-92FC-4A21-8F15-86B84CF6B7CA}" srcOrd="3" destOrd="0" presId="urn:microsoft.com/office/officeart/2005/8/layout/hProcess6"/>
    <dgm:cxn modelId="{350ACC2F-88BE-4E7B-A3A7-7FA873C265A2}" type="presParOf" srcId="{67769A90-4AAC-4201-8BF6-C1AA1CF4902D}" destId="{B9B78431-AFDA-4775-9293-A068B2C82628}" srcOrd="3" destOrd="0" presId="urn:microsoft.com/office/officeart/2005/8/layout/hProcess6"/>
    <dgm:cxn modelId="{7E6B8E0A-8DFF-4DCE-A435-AFBA28DE99D7}" type="presParOf" srcId="{67769A90-4AAC-4201-8BF6-C1AA1CF4902D}" destId="{06732CB6-4B4C-45C9-813E-E38B696B2E4C}" srcOrd="4" destOrd="0" presId="urn:microsoft.com/office/officeart/2005/8/layout/hProcess6"/>
    <dgm:cxn modelId="{08AEDE38-BE76-4D5B-857E-793748B369C2}" type="presParOf" srcId="{06732CB6-4B4C-45C9-813E-E38B696B2E4C}" destId="{958EC54E-204D-4EB8-A53A-4A3D71DCD08A}" srcOrd="0" destOrd="0" presId="urn:microsoft.com/office/officeart/2005/8/layout/hProcess6"/>
    <dgm:cxn modelId="{04830443-840D-4EFC-9A36-4346D7FDD70C}" type="presParOf" srcId="{06732CB6-4B4C-45C9-813E-E38B696B2E4C}" destId="{234B5E5C-EDB6-412F-8555-4BFC90CBE19F}" srcOrd="1" destOrd="0" presId="urn:microsoft.com/office/officeart/2005/8/layout/hProcess6"/>
    <dgm:cxn modelId="{D1A4BF1C-39CD-42F6-8E77-77BCED3F3791}" type="presParOf" srcId="{06732CB6-4B4C-45C9-813E-E38B696B2E4C}" destId="{7E0273B4-DE4B-4EDC-9A30-358E719641E6}" srcOrd="2" destOrd="0" presId="urn:microsoft.com/office/officeart/2005/8/layout/hProcess6"/>
    <dgm:cxn modelId="{5ED50698-76AD-46DA-9736-0A6D64C1FFA5}" type="presParOf" srcId="{06732CB6-4B4C-45C9-813E-E38B696B2E4C}" destId="{2E2595F9-0616-4C3B-BE13-CA23D1681E83}" srcOrd="3" destOrd="0" presId="urn:microsoft.com/office/officeart/2005/8/layout/hProcess6"/>
    <dgm:cxn modelId="{38F238F3-1467-43D3-9B3A-14E7EDF9B2F3}" type="presParOf" srcId="{67769A90-4AAC-4201-8BF6-C1AA1CF4902D}" destId="{33147634-7476-41BB-8669-013571299118}" srcOrd="5" destOrd="0" presId="urn:microsoft.com/office/officeart/2005/8/layout/hProcess6"/>
    <dgm:cxn modelId="{735368AA-6FDB-426E-A530-53C37A38DC99}" type="presParOf" srcId="{67769A90-4AAC-4201-8BF6-C1AA1CF4902D}" destId="{082E95BB-0F47-485D-9D48-D267D52504D0}" srcOrd="6" destOrd="0" presId="urn:microsoft.com/office/officeart/2005/8/layout/hProcess6"/>
    <dgm:cxn modelId="{18B13B61-3574-4683-938C-E3E609EB2290}" type="presParOf" srcId="{082E95BB-0F47-485D-9D48-D267D52504D0}" destId="{F136D09E-940C-48CE-AB26-5D10B3439212}" srcOrd="0" destOrd="0" presId="urn:microsoft.com/office/officeart/2005/8/layout/hProcess6"/>
    <dgm:cxn modelId="{F088C5BC-8D88-46F9-98EB-CBECB8821E74}" type="presParOf" srcId="{082E95BB-0F47-485D-9D48-D267D52504D0}" destId="{D3B8C566-CF54-44AB-9B06-09ED016619CD}" srcOrd="1" destOrd="0" presId="urn:microsoft.com/office/officeart/2005/8/layout/hProcess6"/>
    <dgm:cxn modelId="{C0060C12-E8F9-4A52-B56B-DBBCD5207C6D}" type="presParOf" srcId="{082E95BB-0F47-485D-9D48-D267D52504D0}" destId="{F753AFFA-63F9-4452-AFB3-F4BB6FAF65D9}" srcOrd="2" destOrd="0" presId="urn:microsoft.com/office/officeart/2005/8/layout/hProcess6"/>
    <dgm:cxn modelId="{E793DA85-2AB2-4991-A0E3-D47A3A13F919}" type="presParOf" srcId="{082E95BB-0F47-485D-9D48-D267D52504D0}" destId="{8B310540-710D-47F3-8333-2E4A288F5D9C}" srcOrd="3" destOrd="0" presId="urn:microsoft.com/office/officeart/2005/8/layout/hProcess6"/>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7DD8B72-836F-41C0-B479-1C7F80424EB1}" type="doc">
      <dgm:prSet loTypeId="urn:microsoft.com/office/officeart/2011/layout/HexagonRadial" loCatId="cycle" qsTypeId="urn:microsoft.com/office/officeart/2005/8/quickstyle/simple1" qsCatId="simple" csTypeId="urn:microsoft.com/office/officeart/2005/8/colors/colorful5" csCatId="colorful" phldr="1"/>
      <dgm:spPr/>
      <dgm:t>
        <a:bodyPr/>
        <a:lstStyle/>
        <a:p>
          <a:endParaRPr lang="en-IN"/>
        </a:p>
      </dgm:t>
    </dgm:pt>
    <dgm:pt modelId="{10431ADE-289C-43D5-A0D2-313E59352DE7}">
      <dgm:prSet phldrT="[Text]"/>
      <dgm:spPr/>
      <dgm:t>
        <a:bodyPr/>
        <a:lstStyle/>
        <a:p>
          <a:r>
            <a:rPr lang="en-IN"/>
            <a:t>Web App</a:t>
          </a:r>
        </a:p>
      </dgm:t>
    </dgm:pt>
    <dgm:pt modelId="{8646E91E-251B-42E1-8744-21EA10E94844}" type="parTrans" cxnId="{ACD25374-4DDC-4F18-99E6-0E60A54E94A0}">
      <dgm:prSet/>
      <dgm:spPr/>
      <dgm:t>
        <a:bodyPr/>
        <a:lstStyle/>
        <a:p>
          <a:endParaRPr lang="en-IN"/>
        </a:p>
      </dgm:t>
    </dgm:pt>
    <dgm:pt modelId="{402F361A-DED3-4270-8B1A-C772233EC10B}" type="sibTrans" cxnId="{ACD25374-4DDC-4F18-99E6-0E60A54E94A0}">
      <dgm:prSet/>
      <dgm:spPr/>
      <dgm:t>
        <a:bodyPr/>
        <a:lstStyle/>
        <a:p>
          <a:endParaRPr lang="en-IN"/>
        </a:p>
      </dgm:t>
    </dgm:pt>
    <dgm:pt modelId="{468A9A70-2279-4F9A-A557-3F9AD9B26747}">
      <dgm:prSet phldrT="[Text]"/>
      <dgm:spPr/>
      <dgm:t>
        <a:bodyPr/>
        <a:lstStyle/>
        <a:p>
          <a:r>
            <a:rPr lang="en-IN"/>
            <a:t>Ease of Access</a:t>
          </a:r>
        </a:p>
      </dgm:t>
    </dgm:pt>
    <dgm:pt modelId="{662BF0A1-7B86-4C60-8CEC-99B6C79E0B9E}" type="parTrans" cxnId="{6F242094-4B09-4D78-A04C-D0490068B4AE}">
      <dgm:prSet/>
      <dgm:spPr/>
      <dgm:t>
        <a:bodyPr/>
        <a:lstStyle/>
        <a:p>
          <a:endParaRPr lang="en-IN"/>
        </a:p>
      </dgm:t>
    </dgm:pt>
    <dgm:pt modelId="{81BD177D-AEFC-4C2D-91D5-1F13C7D43EB0}" type="sibTrans" cxnId="{6F242094-4B09-4D78-A04C-D0490068B4AE}">
      <dgm:prSet/>
      <dgm:spPr/>
      <dgm:t>
        <a:bodyPr/>
        <a:lstStyle/>
        <a:p>
          <a:endParaRPr lang="en-IN"/>
        </a:p>
      </dgm:t>
    </dgm:pt>
    <dgm:pt modelId="{DE42CC82-AF61-43B2-A08D-69B87555907D}">
      <dgm:prSet phldrT="[Text]"/>
      <dgm:spPr/>
      <dgm:t>
        <a:bodyPr/>
        <a:lstStyle/>
        <a:p>
          <a:r>
            <a:rPr lang="en-IN"/>
            <a:t>Ease of Deployment</a:t>
          </a:r>
        </a:p>
      </dgm:t>
    </dgm:pt>
    <dgm:pt modelId="{58712EC5-4D77-46D9-AFF7-8762649CF05C}" type="parTrans" cxnId="{FEB48EF8-870B-45FD-A675-5485B9343E53}">
      <dgm:prSet/>
      <dgm:spPr/>
      <dgm:t>
        <a:bodyPr/>
        <a:lstStyle/>
        <a:p>
          <a:endParaRPr lang="en-IN"/>
        </a:p>
      </dgm:t>
    </dgm:pt>
    <dgm:pt modelId="{E181C32E-52C8-42B0-BF2C-FE782A3B0B3F}" type="sibTrans" cxnId="{FEB48EF8-870B-45FD-A675-5485B9343E53}">
      <dgm:prSet/>
      <dgm:spPr/>
      <dgm:t>
        <a:bodyPr/>
        <a:lstStyle/>
        <a:p>
          <a:endParaRPr lang="en-IN"/>
        </a:p>
      </dgm:t>
    </dgm:pt>
    <dgm:pt modelId="{E33886E8-A93D-4AF2-8853-788B914A5E80}">
      <dgm:prSet phldrT="[Text]"/>
      <dgm:spPr/>
      <dgm:t>
        <a:bodyPr/>
        <a:lstStyle/>
        <a:p>
          <a:r>
            <a:rPr lang="en-IN"/>
            <a:t>Quick Turnaround</a:t>
          </a:r>
        </a:p>
      </dgm:t>
    </dgm:pt>
    <dgm:pt modelId="{2CE88A48-D33A-4DD1-8F49-0EAE87F56FB3}" type="parTrans" cxnId="{EC7A1DDB-8F23-4CC8-8A64-6EAEF30B697B}">
      <dgm:prSet/>
      <dgm:spPr/>
      <dgm:t>
        <a:bodyPr/>
        <a:lstStyle/>
        <a:p>
          <a:endParaRPr lang="en-IN"/>
        </a:p>
      </dgm:t>
    </dgm:pt>
    <dgm:pt modelId="{5C29E737-9333-4119-8377-235DF957C178}" type="sibTrans" cxnId="{EC7A1DDB-8F23-4CC8-8A64-6EAEF30B697B}">
      <dgm:prSet/>
      <dgm:spPr/>
      <dgm:t>
        <a:bodyPr/>
        <a:lstStyle/>
        <a:p>
          <a:endParaRPr lang="en-IN"/>
        </a:p>
      </dgm:t>
    </dgm:pt>
    <dgm:pt modelId="{06D03E6C-B8AF-4355-A81B-6C8B44B4C124}">
      <dgm:prSet phldrT="[Text]"/>
      <dgm:spPr/>
      <dgm:t>
        <a:bodyPr/>
        <a:lstStyle/>
        <a:p>
          <a:r>
            <a:rPr lang="en-IN"/>
            <a:t>Cross-platform</a:t>
          </a:r>
        </a:p>
      </dgm:t>
    </dgm:pt>
    <dgm:pt modelId="{FB06E3A8-88FB-4D32-B205-110F2E25D63D}" type="parTrans" cxnId="{9F0FC9C7-3358-4916-A1EB-752A38DC9F5E}">
      <dgm:prSet/>
      <dgm:spPr/>
      <dgm:t>
        <a:bodyPr/>
        <a:lstStyle/>
        <a:p>
          <a:endParaRPr lang="en-IN"/>
        </a:p>
      </dgm:t>
    </dgm:pt>
    <dgm:pt modelId="{A0F10320-1CAA-41CA-85F4-B4BF71B0C73D}" type="sibTrans" cxnId="{9F0FC9C7-3358-4916-A1EB-752A38DC9F5E}">
      <dgm:prSet/>
      <dgm:spPr/>
      <dgm:t>
        <a:bodyPr/>
        <a:lstStyle/>
        <a:p>
          <a:endParaRPr lang="en-IN"/>
        </a:p>
      </dgm:t>
    </dgm:pt>
    <dgm:pt modelId="{DE244D00-0494-4954-8EFB-1BF47909B213}">
      <dgm:prSet phldrT="[Text]"/>
      <dgm:spPr/>
      <dgm:t>
        <a:bodyPr/>
        <a:lstStyle/>
        <a:p>
          <a:r>
            <a:rPr lang="en-IN"/>
            <a:t>Scalable</a:t>
          </a:r>
        </a:p>
      </dgm:t>
    </dgm:pt>
    <dgm:pt modelId="{D252BCE1-D676-4A83-8138-81CFDFE6658E}" type="parTrans" cxnId="{8CC325B6-7588-420B-A74A-462050A6F742}">
      <dgm:prSet/>
      <dgm:spPr/>
      <dgm:t>
        <a:bodyPr/>
        <a:lstStyle/>
        <a:p>
          <a:endParaRPr lang="en-IN"/>
        </a:p>
      </dgm:t>
    </dgm:pt>
    <dgm:pt modelId="{AADB4C80-CCA5-42E7-844B-F286FF1957C0}" type="sibTrans" cxnId="{8CC325B6-7588-420B-A74A-462050A6F742}">
      <dgm:prSet/>
      <dgm:spPr/>
      <dgm:t>
        <a:bodyPr/>
        <a:lstStyle/>
        <a:p>
          <a:endParaRPr lang="en-IN"/>
        </a:p>
      </dgm:t>
    </dgm:pt>
    <dgm:pt modelId="{897B892A-FE11-4B1C-8F57-3EB3B5380DD4}">
      <dgm:prSet phldrT="[Text]"/>
      <dgm:spPr/>
      <dgm:t>
        <a:bodyPr/>
        <a:lstStyle/>
        <a:p>
          <a:r>
            <a:rPr lang="en-IN"/>
            <a:t>Ease of Integration</a:t>
          </a:r>
        </a:p>
      </dgm:t>
    </dgm:pt>
    <dgm:pt modelId="{ABFD520F-DDC4-4EAF-BBE1-A4EA63A455A5}" type="parTrans" cxnId="{5523BF5C-C096-4F04-AD8A-43106A75E084}">
      <dgm:prSet/>
      <dgm:spPr/>
      <dgm:t>
        <a:bodyPr/>
        <a:lstStyle/>
        <a:p>
          <a:endParaRPr lang="en-IN"/>
        </a:p>
      </dgm:t>
    </dgm:pt>
    <dgm:pt modelId="{C0298F9A-F584-4EE1-A74E-1921A6683AEB}" type="sibTrans" cxnId="{5523BF5C-C096-4F04-AD8A-43106A75E084}">
      <dgm:prSet/>
      <dgm:spPr/>
      <dgm:t>
        <a:bodyPr/>
        <a:lstStyle/>
        <a:p>
          <a:endParaRPr lang="en-IN"/>
        </a:p>
      </dgm:t>
    </dgm:pt>
    <dgm:pt modelId="{48DA1D83-B949-4804-9E83-8AC074FEBA9D}" type="pres">
      <dgm:prSet presAssocID="{17DD8B72-836F-41C0-B479-1C7F80424EB1}" presName="Name0" presStyleCnt="0">
        <dgm:presLayoutVars>
          <dgm:chMax val="1"/>
          <dgm:chPref val="1"/>
          <dgm:dir/>
          <dgm:animOne val="branch"/>
          <dgm:animLvl val="lvl"/>
        </dgm:presLayoutVars>
      </dgm:prSet>
      <dgm:spPr/>
    </dgm:pt>
    <dgm:pt modelId="{EECD7F4B-BCF6-4494-A137-71B088BE161D}" type="pres">
      <dgm:prSet presAssocID="{10431ADE-289C-43D5-A0D2-313E59352DE7}" presName="Parent" presStyleLbl="node0" presStyleIdx="0" presStyleCnt="1">
        <dgm:presLayoutVars>
          <dgm:chMax val="6"/>
          <dgm:chPref val="6"/>
        </dgm:presLayoutVars>
      </dgm:prSet>
      <dgm:spPr/>
    </dgm:pt>
    <dgm:pt modelId="{E786E612-F55E-4A3C-B20F-E45A4F8B2672}" type="pres">
      <dgm:prSet presAssocID="{468A9A70-2279-4F9A-A557-3F9AD9B26747}" presName="Accent1" presStyleCnt="0"/>
      <dgm:spPr/>
    </dgm:pt>
    <dgm:pt modelId="{889288F3-6F90-4297-87BE-13AB09A9FF22}" type="pres">
      <dgm:prSet presAssocID="{468A9A70-2279-4F9A-A557-3F9AD9B26747}" presName="Accent" presStyleLbl="bgShp" presStyleIdx="0" presStyleCnt="6"/>
      <dgm:spPr/>
    </dgm:pt>
    <dgm:pt modelId="{45AB272B-6B3B-4DEC-836F-1EF4C5696280}" type="pres">
      <dgm:prSet presAssocID="{468A9A70-2279-4F9A-A557-3F9AD9B26747}" presName="Child1" presStyleLbl="node1" presStyleIdx="0" presStyleCnt="6">
        <dgm:presLayoutVars>
          <dgm:chMax val="0"/>
          <dgm:chPref val="0"/>
          <dgm:bulletEnabled val="1"/>
        </dgm:presLayoutVars>
      </dgm:prSet>
      <dgm:spPr/>
    </dgm:pt>
    <dgm:pt modelId="{5C23D7F5-2932-4858-AA23-C927864EA101}" type="pres">
      <dgm:prSet presAssocID="{DE42CC82-AF61-43B2-A08D-69B87555907D}" presName="Accent2" presStyleCnt="0"/>
      <dgm:spPr/>
    </dgm:pt>
    <dgm:pt modelId="{CF891564-CAD1-4120-BFF5-58487CD11423}" type="pres">
      <dgm:prSet presAssocID="{DE42CC82-AF61-43B2-A08D-69B87555907D}" presName="Accent" presStyleLbl="bgShp" presStyleIdx="1" presStyleCnt="6"/>
      <dgm:spPr/>
    </dgm:pt>
    <dgm:pt modelId="{FFA2EE8F-F3B3-4625-ACD2-0A90DEBD5339}" type="pres">
      <dgm:prSet presAssocID="{DE42CC82-AF61-43B2-A08D-69B87555907D}" presName="Child2" presStyleLbl="node1" presStyleIdx="1" presStyleCnt="6">
        <dgm:presLayoutVars>
          <dgm:chMax val="0"/>
          <dgm:chPref val="0"/>
          <dgm:bulletEnabled val="1"/>
        </dgm:presLayoutVars>
      </dgm:prSet>
      <dgm:spPr/>
    </dgm:pt>
    <dgm:pt modelId="{6C1396C1-9AE4-4DD8-8432-33E141F3C5A8}" type="pres">
      <dgm:prSet presAssocID="{E33886E8-A93D-4AF2-8853-788B914A5E80}" presName="Accent3" presStyleCnt="0"/>
      <dgm:spPr/>
    </dgm:pt>
    <dgm:pt modelId="{48A30C7D-24F7-45D7-88D7-27D9BC4CE8D7}" type="pres">
      <dgm:prSet presAssocID="{E33886E8-A93D-4AF2-8853-788B914A5E80}" presName="Accent" presStyleLbl="bgShp" presStyleIdx="2" presStyleCnt="6"/>
      <dgm:spPr/>
    </dgm:pt>
    <dgm:pt modelId="{1DF27F29-893C-465C-B2F9-82C595DE166C}" type="pres">
      <dgm:prSet presAssocID="{E33886E8-A93D-4AF2-8853-788B914A5E80}" presName="Child3" presStyleLbl="node1" presStyleIdx="2" presStyleCnt="6">
        <dgm:presLayoutVars>
          <dgm:chMax val="0"/>
          <dgm:chPref val="0"/>
          <dgm:bulletEnabled val="1"/>
        </dgm:presLayoutVars>
      </dgm:prSet>
      <dgm:spPr/>
    </dgm:pt>
    <dgm:pt modelId="{10476B2E-450B-4F54-83F2-B6E649B01DD3}" type="pres">
      <dgm:prSet presAssocID="{06D03E6C-B8AF-4355-A81B-6C8B44B4C124}" presName="Accent4" presStyleCnt="0"/>
      <dgm:spPr/>
    </dgm:pt>
    <dgm:pt modelId="{60FCD0C7-481B-4400-A247-8588A40BCECD}" type="pres">
      <dgm:prSet presAssocID="{06D03E6C-B8AF-4355-A81B-6C8B44B4C124}" presName="Accent" presStyleLbl="bgShp" presStyleIdx="3" presStyleCnt="6"/>
      <dgm:spPr/>
    </dgm:pt>
    <dgm:pt modelId="{026F49F6-B2DC-451A-B56D-0F6E9FEC3AB4}" type="pres">
      <dgm:prSet presAssocID="{06D03E6C-B8AF-4355-A81B-6C8B44B4C124}" presName="Child4" presStyleLbl="node1" presStyleIdx="3" presStyleCnt="6">
        <dgm:presLayoutVars>
          <dgm:chMax val="0"/>
          <dgm:chPref val="0"/>
          <dgm:bulletEnabled val="1"/>
        </dgm:presLayoutVars>
      </dgm:prSet>
      <dgm:spPr/>
    </dgm:pt>
    <dgm:pt modelId="{D3C04A35-2C05-448E-BE75-6D807B4F862E}" type="pres">
      <dgm:prSet presAssocID="{DE244D00-0494-4954-8EFB-1BF47909B213}" presName="Accent5" presStyleCnt="0"/>
      <dgm:spPr/>
    </dgm:pt>
    <dgm:pt modelId="{185009D5-5066-46EF-A49C-E08013E5FBBF}" type="pres">
      <dgm:prSet presAssocID="{DE244D00-0494-4954-8EFB-1BF47909B213}" presName="Accent" presStyleLbl="bgShp" presStyleIdx="4" presStyleCnt="6"/>
      <dgm:spPr/>
    </dgm:pt>
    <dgm:pt modelId="{92E84AF7-5A95-4331-B74A-897CB8D0F1A6}" type="pres">
      <dgm:prSet presAssocID="{DE244D00-0494-4954-8EFB-1BF47909B213}" presName="Child5" presStyleLbl="node1" presStyleIdx="4" presStyleCnt="6">
        <dgm:presLayoutVars>
          <dgm:chMax val="0"/>
          <dgm:chPref val="0"/>
          <dgm:bulletEnabled val="1"/>
        </dgm:presLayoutVars>
      </dgm:prSet>
      <dgm:spPr/>
    </dgm:pt>
    <dgm:pt modelId="{99E836FF-F7E2-41FC-AFAF-D4A3367BC5FE}" type="pres">
      <dgm:prSet presAssocID="{897B892A-FE11-4B1C-8F57-3EB3B5380DD4}" presName="Accent6" presStyleCnt="0"/>
      <dgm:spPr/>
    </dgm:pt>
    <dgm:pt modelId="{C56E6EE7-5AFD-4DBB-ADAC-2E08BB232636}" type="pres">
      <dgm:prSet presAssocID="{897B892A-FE11-4B1C-8F57-3EB3B5380DD4}" presName="Accent" presStyleLbl="bgShp" presStyleIdx="5" presStyleCnt="6"/>
      <dgm:spPr/>
    </dgm:pt>
    <dgm:pt modelId="{DC4461DF-EA91-495D-8388-856FEE668B72}" type="pres">
      <dgm:prSet presAssocID="{897B892A-FE11-4B1C-8F57-3EB3B5380DD4}" presName="Child6" presStyleLbl="node1" presStyleIdx="5" presStyleCnt="6">
        <dgm:presLayoutVars>
          <dgm:chMax val="0"/>
          <dgm:chPref val="0"/>
          <dgm:bulletEnabled val="1"/>
        </dgm:presLayoutVars>
      </dgm:prSet>
      <dgm:spPr/>
    </dgm:pt>
  </dgm:ptLst>
  <dgm:cxnLst>
    <dgm:cxn modelId="{DFC2760D-DF61-44BB-B0F9-11AF4F0A7F58}" type="presOf" srcId="{06D03E6C-B8AF-4355-A81B-6C8B44B4C124}" destId="{026F49F6-B2DC-451A-B56D-0F6E9FEC3AB4}" srcOrd="0" destOrd="0" presId="urn:microsoft.com/office/officeart/2011/layout/HexagonRadial"/>
    <dgm:cxn modelId="{A3D0130F-CDD0-4EC7-A9E8-D28EECB9D223}" type="presOf" srcId="{E33886E8-A93D-4AF2-8853-788B914A5E80}" destId="{1DF27F29-893C-465C-B2F9-82C595DE166C}" srcOrd="0" destOrd="0" presId="urn:microsoft.com/office/officeart/2011/layout/HexagonRadial"/>
    <dgm:cxn modelId="{98963F35-6861-451E-A311-E2D2D7A87660}" type="presOf" srcId="{897B892A-FE11-4B1C-8F57-3EB3B5380DD4}" destId="{DC4461DF-EA91-495D-8388-856FEE668B72}" srcOrd="0" destOrd="0" presId="urn:microsoft.com/office/officeart/2011/layout/HexagonRadial"/>
    <dgm:cxn modelId="{2ACEF635-C24D-40A6-B27C-C56CDD3FBD76}" type="presOf" srcId="{DE42CC82-AF61-43B2-A08D-69B87555907D}" destId="{FFA2EE8F-F3B3-4625-ACD2-0A90DEBD5339}" srcOrd="0" destOrd="0" presId="urn:microsoft.com/office/officeart/2011/layout/HexagonRadial"/>
    <dgm:cxn modelId="{5523BF5C-C096-4F04-AD8A-43106A75E084}" srcId="{10431ADE-289C-43D5-A0D2-313E59352DE7}" destId="{897B892A-FE11-4B1C-8F57-3EB3B5380DD4}" srcOrd="5" destOrd="0" parTransId="{ABFD520F-DDC4-4EAF-BBE1-A4EA63A455A5}" sibTransId="{C0298F9A-F584-4EE1-A74E-1921A6683AEB}"/>
    <dgm:cxn modelId="{5F5C5A42-727B-4C6C-9B53-119195FC8639}" type="presOf" srcId="{DE244D00-0494-4954-8EFB-1BF47909B213}" destId="{92E84AF7-5A95-4331-B74A-897CB8D0F1A6}" srcOrd="0" destOrd="0" presId="urn:microsoft.com/office/officeart/2011/layout/HexagonRadial"/>
    <dgm:cxn modelId="{ACD25374-4DDC-4F18-99E6-0E60A54E94A0}" srcId="{17DD8B72-836F-41C0-B479-1C7F80424EB1}" destId="{10431ADE-289C-43D5-A0D2-313E59352DE7}" srcOrd="0" destOrd="0" parTransId="{8646E91E-251B-42E1-8744-21EA10E94844}" sibTransId="{402F361A-DED3-4270-8B1A-C772233EC10B}"/>
    <dgm:cxn modelId="{40F50656-B495-4445-95A1-FE5BA19603BE}" type="presOf" srcId="{10431ADE-289C-43D5-A0D2-313E59352DE7}" destId="{EECD7F4B-BCF6-4494-A137-71B088BE161D}" srcOrd="0" destOrd="0" presId="urn:microsoft.com/office/officeart/2011/layout/HexagonRadial"/>
    <dgm:cxn modelId="{6F242094-4B09-4D78-A04C-D0490068B4AE}" srcId="{10431ADE-289C-43D5-A0D2-313E59352DE7}" destId="{468A9A70-2279-4F9A-A557-3F9AD9B26747}" srcOrd="0" destOrd="0" parTransId="{662BF0A1-7B86-4C60-8CEC-99B6C79E0B9E}" sibTransId="{81BD177D-AEFC-4C2D-91D5-1F13C7D43EB0}"/>
    <dgm:cxn modelId="{8CC325B6-7588-420B-A74A-462050A6F742}" srcId="{10431ADE-289C-43D5-A0D2-313E59352DE7}" destId="{DE244D00-0494-4954-8EFB-1BF47909B213}" srcOrd="4" destOrd="0" parTransId="{D252BCE1-D676-4A83-8138-81CFDFE6658E}" sibTransId="{AADB4C80-CCA5-42E7-844B-F286FF1957C0}"/>
    <dgm:cxn modelId="{9F0FC9C7-3358-4916-A1EB-752A38DC9F5E}" srcId="{10431ADE-289C-43D5-A0D2-313E59352DE7}" destId="{06D03E6C-B8AF-4355-A81B-6C8B44B4C124}" srcOrd="3" destOrd="0" parTransId="{FB06E3A8-88FB-4D32-B205-110F2E25D63D}" sibTransId="{A0F10320-1CAA-41CA-85F4-B4BF71B0C73D}"/>
    <dgm:cxn modelId="{EC9DE2D7-9573-4E91-8050-762272A70B9F}" type="presOf" srcId="{17DD8B72-836F-41C0-B479-1C7F80424EB1}" destId="{48DA1D83-B949-4804-9E83-8AC074FEBA9D}" srcOrd="0" destOrd="0" presId="urn:microsoft.com/office/officeart/2011/layout/HexagonRadial"/>
    <dgm:cxn modelId="{EC7A1DDB-8F23-4CC8-8A64-6EAEF30B697B}" srcId="{10431ADE-289C-43D5-A0D2-313E59352DE7}" destId="{E33886E8-A93D-4AF2-8853-788B914A5E80}" srcOrd="2" destOrd="0" parTransId="{2CE88A48-D33A-4DD1-8F49-0EAE87F56FB3}" sibTransId="{5C29E737-9333-4119-8377-235DF957C178}"/>
    <dgm:cxn modelId="{14F7EBED-29C5-44E8-B8E0-E5607DF0D15E}" type="presOf" srcId="{468A9A70-2279-4F9A-A557-3F9AD9B26747}" destId="{45AB272B-6B3B-4DEC-836F-1EF4C5696280}" srcOrd="0" destOrd="0" presId="urn:microsoft.com/office/officeart/2011/layout/HexagonRadial"/>
    <dgm:cxn modelId="{FEB48EF8-870B-45FD-A675-5485B9343E53}" srcId="{10431ADE-289C-43D5-A0D2-313E59352DE7}" destId="{DE42CC82-AF61-43B2-A08D-69B87555907D}" srcOrd="1" destOrd="0" parTransId="{58712EC5-4D77-46D9-AFF7-8762649CF05C}" sibTransId="{E181C32E-52C8-42B0-BF2C-FE782A3B0B3F}"/>
    <dgm:cxn modelId="{62A1CD57-33E1-4570-887A-D8AFBDF6DEA4}" type="presParOf" srcId="{48DA1D83-B949-4804-9E83-8AC074FEBA9D}" destId="{EECD7F4B-BCF6-4494-A137-71B088BE161D}" srcOrd="0" destOrd="0" presId="urn:microsoft.com/office/officeart/2011/layout/HexagonRadial"/>
    <dgm:cxn modelId="{3A375EBA-F224-43C9-9D2F-BA6634C1B84B}" type="presParOf" srcId="{48DA1D83-B949-4804-9E83-8AC074FEBA9D}" destId="{E786E612-F55E-4A3C-B20F-E45A4F8B2672}" srcOrd="1" destOrd="0" presId="urn:microsoft.com/office/officeart/2011/layout/HexagonRadial"/>
    <dgm:cxn modelId="{E4C2DA9C-5EC9-4016-9722-3729C68A922B}" type="presParOf" srcId="{E786E612-F55E-4A3C-B20F-E45A4F8B2672}" destId="{889288F3-6F90-4297-87BE-13AB09A9FF22}" srcOrd="0" destOrd="0" presId="urn:microsoft.com/office/officeart/2011/layout/HexagonRadial"/>
    <dgm:cxn modelId="{821A2629-CF1B-4426-9D1D-09371A04C74B}" type="presParOf" srcId="{48DA1D83-B949-4804-9E83-8AC074FEBA9D}" destId="{45AB272B-6B3B-4DEC-836F-1EF4C5696280}" srcOrd="2" destOrd="0" presId="urn:microsoft.com/office/officeart/2011/layout/HexagonRadial"/>
    <dgm:cxn modelId="{7414DF7F-9ED3-43FC-9939-198E9AFD425F}" type="presParOf" srcId="{48DA1D83-B949-4804-9E83-8AC074FEBA9D}" destId="{5C23D7F5-2932-4858-AA23-C927864EA101}" srcOrd="3" destOrd="0" presId="urn:microsoft.com/office/officeart/2011/layout/HexagonRadial"/>
    <dgm:cxn modelId="{C68D1D48-C206-4166-B9CF-93AEF57E788F}" type="presParOf" srcId="{5C23D7F5-2932-4858-AA23-C927864EA101}" destId="{CF891564-CAD1-4120-BFF5-58487CD11423}" srcOrd="0" destOrd="0" presId="urn:microsoft.com/office/officeart/2011/layout/HexagonRadial"/>
    <dgm:cxn modelId="{228B8B4D-CFDA-455E-8396-47B706A349E2}" type="presParOf" srcId="{48DA1D83-B949-4804-9E83-8AC074FEBA9D}" destId="{FFA2EE8F-F3B3-4625-ACD2-0A90DEBD5339}" srcOrd="4" destOrd="0" presId="urn:microsoft.com/office/officeart/2011/layout/HexagonRadial"/>
    <dgm:cxn modelId="{D31FAF59-FB8B-4E99-91CD-0D83A7F6D278}" type="presParOf" srcId="{48DA1D83-B949-4804-9E83-8AC074FEBA9D}" destId="{6C1396C1-9AE4-4DD8-8432-33E141F3C5A8}" srcOrd="5" destOrd="0" presId="urn:microsoft.com/office/officeart/2011/layout/HexagonRadial"/>
    <dgm:cxn modelId="{AD8627B3-1712-4393-9CA3-CE2603F650C3}" type="presParOf" srcId="{6C1396C1-9AE4-4DD8-8432-33E141F3C5A8}" destId="{48A30C7D-24F7-45D7-88D7-27D9BC4CE8D7}" srcOrd="0" destOrd="0" presId="urn:microsoft.com/office/officeart/2011/layout/HexagonRadial"/>
    <dgm:cxn modelId="{576847B3-C6CD-4E44-AF8E-30B3FF5BDE77}" type="presParOf" srcId="{48DA1D83-B949-4804-9E83-8AC074FEBA9D}" destId="{1DF27F29-893C-465C-B2F9-82C595DE166C}" srcOrd="6" destOrd="0" presId="urn:microsoft.com/office/officeart/2011/layout/HexagonRadial"/>
    <dgm:cxn modelId="{DFD9239D-5262-4417-B636-F594C63A3BB8}" type="presParOf" srcId="{48DA1D83-B949-4804-9E83-8AC074FEBA9D}" destId="{10476B2E-450B-4F54-83F2-B6E649B01DD3}" srcOrd="7" destOrd="0" presId="urn:microsoft.com/office/officeart/2011/layout/HexagonRadial"/>
    <dgm:cxn modelId="{C5A30DEB-B282-4D49-818A-EF7D4EB0CC07}" type="presParOf" srcId="{10476B2E-450B-4F54-83F2-B6E649B01DD3}" destId="{60FCD0C7-481B-4400-A247-8588A40BCECD}" srcOrd="0" destOrd="0" presId="urn:microsoft.com/office/officeart/2011/layout/HexagonRadial"/>
    <dgm:cxn modelId="{A5B454BD-A8F8-4AF5-B53C-B0FAF9E1C0BF}" type="presParOf" srcId="{48DA1D83-B949-4804-9E83-8AC074FEBA9D}" destId="{026F49F6-B2DC-451A-B56D-0F6E9FEC3AB4}" srcOrd="8" destOrd="0" presId="urn:microsoft.com/office/officeart/2011/layout/HexagonRadial"/>
    <dgm:cxn modelId="{C6F143F7-D1D5-4096-96BD-DD2C2B512066}" type="presParOf" srcId="{48DA1D83-B949-4804-9E83-8AC074FEBA9D}" destId="{D3C04A35-2C05-448E-BE75-6D807B4F862E}" srcOrd="9" destOrd="0" presId="urn:microsoft.com/office/officeart/2011/layout/HexagonRadial"/>
    <dgm:cxn modelId="{C1D727E4-0292-4594-B079-1DCE8AE121AB}" type="presParOf" srcId="{D3C04A35-2C05-448E-BE75-6D807B4F862E}" destId="{185009D5-5066-46EF-A49C-E08013E5FBBF}" srcOrd="0" destOrd="0" presId="urn:microsoft.com/office/officeart/2011/layout/HexagonRadial"/>
    <dgm:cxn modelId="{1427AE33-C1E8-46E9-8480-FC260A9863E3}" type="presParOf" srcId="{48DA1D83-B949-4804-9E83-8AC074FEBA9D}" destId="{92E84AF7-5A95-4331-B74A-897CB8D0F1A6}" srcOrd="10" destOrd="0" presId="urn:microsoft.com/office/officeart/2011/layout/HexagonRadial"/>
    <dgm:cxn modelId="{338F119F-C756-4FE2-A668-9DCFFFC9CE73}" type="presParOf" srcId="{48DA1D83-B949-4804-9E83-8AC074FEBA9D}" destId="{99E836FF-F7E2-41FC-AFAF-D4A3367BC5FE}" srcOrd="11" destOrd="0" presId="urn:microsoft.com/office/officeart/2011/layout/HexagonRadial"/>
    <dgm:cxn modelId="{21EADB76-B699-4AE1-95AD-6EC675739D9D}" type="presParOf" srcId="{99E836FF-F7E2-41FC-AFAF-D4A3367BC5FE}" destId="{C56E6EE7-5AFD-4DBB-ADAC-2E08BB232636}" srcOrd="0" destOrd="0" presId="urn:microsoft.com/office/officeart/2011/layout/HexagonRadial"/>
    <dgm:cxn modelId="{B5E231FA-CDD3-4F04-988B-AD9831D88B94}" type="presParOf" srcId="{48DA1D83-B949-4804-9E83-8AC074FEBA9D}" destId="{DC4461DF-EA91-495D-8388-856FEE668B72}" srcOrd="12" destOrd="0" presId="urn:microsoft.com/office/officeart/2011/layout/HexagonRadial"/>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3F87B78-D477-406B-AEC3-A61D66AC1E0D}"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IN"/>
        </a:p>
      </dgm:t>
    </dgm:pt>
    <dgm:pt modelId="{01225260-4D37-447D-8AD5-EC2804E349BF}">
      <dgm:prSet phldrT="[Text]" custT="1"/>
      <dgm:spPr/>
      <dgm:t>
        <a:bodyPr/>
        <a:lstStyle/>
        <a:p>
          <a:r>
            <a:rPr lang="en-US" sz="3200" dirty="0">
              <a:cs typeface="Calibri"/>
            </a:rPr>
            <a:t>Contrast Color</a:t>
          </a:r>
          <a:endParaRPr lang="en-IN" sz="3200" dirty="0"/>
        </a:p>
      </dgm:t>
    </dgm:pt>
    <dgm:pt modelId="{489D2059-7A6A-4756-BE2D-B3FB2FE04675}" type="parTrans" cxnId="{620AE540-E41E-4300-8D66-8337CB3C0A21}">
      <dgm:prSet/>
      <dgm:spPr/>
      <dgm:t>
        <a:bodyPr/>
        <a:lstStyle/>
        <a:p>
          <a:endParaRPr lang="en-IN" sz="3200"/>
        </a:p>
      </dgm:t>
    </dgm:pt>
    <dgm:pt modelId="{A44F5E0D-99F0-4AD3-B841-A5BDD9BB5252}" type="sibTrans" cxnId="{620AE540-E41E-4300-8D66-8337CB3C0A21}">
      <dgm:prSet/>
      <dgm:spPr/>
      <dgm:t>
        <a:bodyPr/>
        <a:lstStyle/>
        <a:p>
          <a:endParaRPr lang="en-IN" sz="3200"/>
        </a:p>
      </dgm:t>
    </dgm:pt>
    <dgm:pt modelId="{D3BB5EBB-5039-45B3-8A4C-112DD2AD10FE}">
      <dgm:prSet phldrT="[Text]" custT="1"/>
      <dgm:spPr>
        <a:noFill/>
      </dgm:spPr>
      <dgm:t>
        <a:bodyPr/>
        <a:lstStyle/>
        <a:p>
          <a:r>
            <a:rPr lang="en-US" sz="3200" dirty="0">
              <a:cs typeface="Calibri"/>
            </a:rPr>
            <a:t>Proportion of the size of elements </a:t>
          </a:r>
          <a:endParaRPr lang="en-IN" sz="3200" dirty="0"/>
        </a:p>
      </dgm:t>
    </dgm:pt>
    <dgm:pt modelId="{2B2651C6-F790-4AA0-AF1E-1565B2270255}" type="parTrans" cxnId="{E8B83E77-DE3D-472F-B1CE-36840BA06A31}">
      <dgm:prSet/>
      <dgm:spPr/>
      <dgm:t>
        <a:bodyPr/>
        <a:lstStyle/>
        <a:p>
          <a:endParaRPr lang="en-IN" sz="3200"/>
        </a:p>
      </dgm:t>
    </dgm:pt>
    <dgm:pt modelId="{AA5B8B9D-D366-4F74-A19E-454833F22427}" type="sibTrans" cxnId="{E8B83E77-DE3D-472F-B1CE-36840BA06A31}">
      <dgm:prSet/>
      <dgm:spPr/>
      <dgm:t>
        <a:bodyPr/>
        <a:lstStyle/>
        <a:p>
          <a:endParaRPr lang="en-IN" sz="3200"/>
        </a:p>
      </dgm:t>
    </dgm:pt>
    <dgm:pt modelId="{7CA99B3A-E9A2-4AE9-B69C-F127F49A5603}">
      <dgm:prSet phldrT="[Text]" custT="1"/>
      <dgm:spPr/>
      <dgm:t>
        <a:bodyPr/>
        <a:lstStyle/>
        <a:p>
          <a:r>
            <a:rPr lang="en-US" sz="3200" dirty="0">
              <a:cs typeface="Calibri"/>
            </a:rPr>
            <a:t>Re-Usable Elements</a:t>
          </a:r>
          <a:endParaRPr lang="en-IN" sz="3200" dirty="0"/>
        </a:p>
      </dgm:t>
    </dgm:pt>
    <dgm:pt modelId="{88024452-DB2F-4919-A6F5-12FAC27869FC}" type="parTrans" cxnId="{44652488-A622-4867-ADD2-86EECA3DED43}">
      <dgm:prSet/>
      <dgm:spPr/>
      <dgm:t>
        <a:bodyPr/>
        <a:lstStyle/>
        <a:p>
          <a:endParaRPr lang="en-IN" sz="3200"/>
        </a:p>
      </dgm:t>
    </dgm:pt>
    <dgm:pt modelId="{FA67B49A-827B-452D-9F17-F268F204422A}" type="sibTrans" cxnId="{44652488-A622-4867-ADD2-86EECA3DED43}">
      <dgm:prSet/>
      <dgm:spPr/>
      <dgm:t>
        <a:bodyPr/>
        <a:lstStyle/>
        <a:p>
          <a:endParaRPr lang="en-IN" sz="3200"/>
        </a:p>
      </dgm:t>
    </dgm:pt>
    <dgm:pt modelId="{E8CA1022-C56E-427B-B684-30C86AC6FAB8}">
      <dgm:prSet phldrT="[Text]" custT="1"/>
      <dgm:spPr/>
      <dgm:t>
        <a:bodyPr/>
        <a:lstStyle/>
        <a:p>
          <a:r>
            <a:rPr lang="en-US" sz="3200" dirty="0">
              <a:cs typeface="Calibri"/>
            </a:rPr>
            <a:t>Use of Consistent shapes and elements </a:t>
          </a:r>
          <a:endParaRPr lang="en-IN" sz="3200" dirty="0"/>
        </a:p>
      </dgm:t>
    </dgm:pt>
    <dgm:pt modelId="{16238DB7-6F7F-4B53-9655-43849183AF06}" type="parTrans" cxnId="{E99783F0-621A-4257-B73D-E8E6BFACEE84}">
      <dgm:prSet/>
      <dgm:spPr/>
      <dgm:t>
        <a:bodyPr/>
        <a:lstStyle/>
        <a:p>
          <a:endParaRPr lang="en-IN" sz="3200"/>
        </a:p>
      </dgm:t>
    </dgm:pt>
    <dgm:pt modelId="{210D6AFE-C9FF-4378-A5EA-2E8FD4CF3F2D}" type="sibTrans" cxnId="{E99783F0-621A-4257-B73D-E8E6BFACEE84}">
      <dgm:prSet/>
      <dgm:spPr/>
      <dgm:t>
        <a:bodyPr/>
        <a:lstStyle/>
        <a:p>
          <a:endParaRPr lang="en-IN" sz="3200"/>
        </a:p>
      </dgm:t>
    </dgm:pt>
    <dgm:pt modelId="{6F40B663-06DC-46AE-AB59-1F7C0F907D15}">
      <dgm:prSet phldrT="[Text]" custT="1"/>
      <dgm:spPr/>
      <dgm:t>
        <a:bodyPr/>
        <a:lstStyle/>
        <a:p>
          <a:pPr>
            <a:buClrTx/>
            <a:buSzTx/>
            <a:buFontTx/>
            <a:buNone/>
          </a:pPr>
          <a:r>
            <a:rPr lang="en-US" sz="3200" dirty="0">
              <a:cs typeface="Calibri"/>
            </a:rPr>
            <a:t>Using Empty spaces to create better UI</a:t>
          </a:r>
          <a:endParaRPr lang="en-IN" sz="3200" dirty="0"/>
        </a:p>
      </dgm:t>
    </dgm:pt>
    <dgm:pt modelId="{0345D28B-EA4D-4BA8-B9A9-0B92B346CD03}" type="parTrans" cxnId="{1CA42937-2DD9-4AC1-91D3-A72BEEDB61F5}">
      <dgm:prSet/>
      <dgm:spPr/>
      <dgm:t>
        <a:bodyPr/>
        <a:lstStyle/>
        <a:p>
          <a:endParaRPr lang="en-IN" sz="3200"/>
        </a:p>
      </dgm:t>
    </dgm:pt>
    <dgm:pt modelId="{F556F000-F7F3-4ABC-91AC-FE1CC999A8CF}" type="sibTrans" cxnId="{1CA42937-2DD9-4AC1-91D3-A72BEEDB61F5}">
      <dgm:prSet/>
      <dgm:spPr/>
      <dgm:t>
        <a:bodyPr/>
        <a:lstStyle/>
        <a:p>
          <a:endParaRPr lang="en-IN" sz="3200"/>
        </a:p>
      </dgm:t>
    </dgm:pt>
    <dgm:pt modelId="{4F0B6BB6-1255-451C-B68A-82EBD8F26A1D}" type="pres">
      <dgm:prSet presAssocID="{83F87B78-D477-406B-AEC3-A61D66AC1E0D}" presName="vert0" presStyleCnt="0">
        <dgm:presLayoutVars>
          <dgm:dir/>
          <dgm:animOne val="branch"/>
          <dgm:animLvl val="lvl"/>
        </dgm:presLayoutVars>
      </dgm:prSet>
      <dgm:spPr/>
    </dgm:pt>
    <dgm:pt modelId="{E35313D2-2CDB-40F0-8FA6-848E1E5D5670}" type="pres">
      <dgm:prSet presAssocID="{01225260-4D37-447D-8AD5-EC2804E349BF}" presName="thickLine" presStyleLbl="alignNode1" presStyleIdx="0" presStyleCnt="5"/>
      <dgm:spPr/>
    </dgm:pt>
    <dgm:pt modelId="{B36F5082-A571-4485-8C23-956F39D3EA9E}" type="pres">
      <dgm:prSet presAssocID="{01225260-4D37-447D-8AD5-EC2804E349BF}" presName="horz1" presStyleCnt="0"/>
      <dgm:spPr/>
    </dgm:pt>
    <dgm:pt modelId="{84AD6DD0-AE7E-42B2-8319-5980B64B504A}" type="pres">
      <dgm:prSet presAssocID="{01225260-4D37-447D-8AD5-EC2804E349BF}" presName="tx1" presStyleLbl="revTx" presStyleIdx="0" presStyleCnt="5"/>
      <dgm:spPr/>
    </dgm:pt>
    <dgm:pt modelId="{44032ABC-19F6-46BD-ACFE-2DCED5371EE6}" type="pres">
      <dgm:prSet presAssocID="{01225260-4D37-447D-8AD5-EC2804E349BF}" presName="vert1" presStyleCnt="0"/>
      <dgm:spPr/>
    </dgm:pt>
    <dgm:pt modelId="{89A06290-6AFC-4E59-985C-0D51996114C2}" type="pres">
      <dgm:prSet presAssocID="{D3BB5EBB-5039-45B3-8A4C-112DD2AD10FE}" presName="thickLine" presStyleLbl="alignNode1" presStyleIdx="1" presStyleCnt="5"/>
      <dgm:spPr/>
    </dgm:pt>
    <dgm:pt modelId="{D5C11589-C45D-4B3C-BEE1-8474E925C98F}" type="pres">
      <dgm:prSet presAssocID="{D3BB5EBB-5039-45B3-8A4C-112DD2AD10FE}" presName="horz1" presStyleCnt="0"/>
      <dgm:spPr/>
    </dgm:pt>
    <dgm:pt modelId="{792D04F4-525B-4C5D-9EF7-E3856B5BE8C6}" type="pres">
      <dgm:prSet presAssocID="{D3BB5EBB-5039-45B3-8A4C-112DD2AD10FE}" presName="tx1" presStyleLbl="revTx" presStyleIdx="1" presStyleCnt="5"/>
      <dgm:spPr/>
    </dgm:pt>
    <dgm:pt modelId="{D3281FD9-BF6F-4857-B08F-7134A328151C}" type="pres">
      <dgm:prSet presAssocID="{D3BB5EBB-5039-45B3-8A4C-112DD2AD10FE}" presName="vert1" presStyleCnt="0"/>
      <dgm:spPr/>
    </dgm:pt>
    <dgm:pt modelId="{F8C80A84-DBC4-4343-8C02-3EDC745F645B}" type="pres">
      <dgm:prSet presAssocID="{7CA99B3A-E9A2-4AE9-B69C-F127F49A5603}" presName="thickLine" presStyleLbl="alignNode1" presStyleIdx="2" presStyleCnt="5"/>
      <dgm:spPr/>
    </dgm:pt>
    <dgm:pt modelId="{49AFECBF-A327-432A-8596-899AE9A35746}" type="pres">
      <dgm:prSet presAssocID="{7CA99B3A-E9A2-4AE9-B69C-F127F49A5603}" presName="horz1" presStyleCnt="0"/>
      <dgm:spPr/>
    </dgm:pt>
    <dgm:pt modelId="{DA8FF943-F15A-4C4B-8EC5-E5C5EB48D526}" type="pres">
      <dgm:prSet presAssocID="{7CA99B3A-E9A2-4AE9-B69C-F127F49A5603}" presName="tx1" presStyleLbl="revTx" presStyleIdx="2" presStyleCnt="5"/>
      <dgm:spPr/>
    </dgm:pt>
    <dgm:pt modelId="{A9B06CEC-E2C9-4901-9BDC-E8F7E2D9F509}" type="pres">
      <dgm:prSet presAssocID="{7CA99B3A-E9A2-4AE9-B69C-F127F49A5603}" presName="vert1" presStyleCnt="0"/>
      <dgm:spPr/>
    </dgm:pt>
    <dgm:pt modelId="{0A95A88C-4799-4FC4-9705-78C9DCC0FA4D}" type="pres">
      <dgm:prSet presAssocID="{E8CA1022-C56E-427B-B684-30C86AC6FAB8}" presName="thickLine" presStyleLbl="alignNode1" presStyleIdx="3" presStyleCnt="5"/>
      <dgm:spPr/>
    </dgm:pt>
    <dgm:pt modelId="{830B9469-07DD-4511-A108-28D1763EDE2B}" type="pres">
      <dgm:prSet presAssocID="{E8CA1022-C56E-427B-B684-30C86AC6FAB8}" presName="horz1" presStyleCnt="0"/>
      <dgm:spPr/>
    </dgm:pt>
    <dgm:pt modelId="{1B031DBB-AF25-4715-9D46-AADDD649EB7F}" type="pres">
      <dgm:prSet presAssocID="{E8CA1022-C56E-427B-B684-30C86AC6FAB8}" presName="tx1" presStyleLbl="revTx" presStyleIdx="3" presStyleCnt="5"/>
      <dgm:spPr/>
    </dgm:pt>
    <dgm:pt modelId="{860DF26E-6306-4624-9102-EE6C87BF6E82}" type="pres">
      <dgm:prSet presAssocID="{E8CA1022-C56E-427B-B684-30C86AC6FAB8}" presName="vert1" presStyleCnt="0"/>
      <dgm:spPr/>
    </dgm:pt>
    <dgm:pt modelId="{824E7440-B2A5-4F15-82CB-C0EEAB29E2F3}" type="pres">
      <dgm:prSet presAssocID="{6F40B663-06DC-46AE-AB59-1F7C0F907D15}" presName="thickLine" presStyleLbl="alignNode1" presStyleIdx="4" presStyleCnt="5"/>
      <dgm:spPr/>
    </dgm:pt>
    <dgm:pt modelId="{D3172C2E-96D6-42AD-92EF-F9AD762E79EE}" type="pres">
      <dgm:prSet presAssocID="{6F40B663-06DC-46AE-AB59-1F7C0F907D15}" presName="horz1" presStyleCnt="0"/>
      <dgm:spPr/>
    </dgm:pt>
    <dgm:pt modelId="{4A8C829C-8663-42E9-96D6-112EE3594373}" type="pres">
      <dgm:prSet presAssocID="{6F40B663-06DC-46AE-AB59-1F7C0F907D15}" presName="tx1" presStyleLbl="revTx" presStyleIdx="4" presStyleCnt="5"/>
      <dgm:spPr/>
    </dgm:pt>
    <dgm:pt modelId="{7512608B-9A03-4552-B4CA-9D42A2995FDF}" type="pres">
      <dgm:prSet presAssocID="{6F40B663-06DC-46AE-AB59-1F7C0F907D15}" presName="vert1" presStyleCnt="0"/>
      <dgm:spPr/>
    </dgm:pt>
  </dgm:ptLst>
  <dgm:cxnLst>
    <dgm:cxn modelId="{62F9B90A-173F-405B-A6F6-C4151B4312F6}" type="presOf" srcId="{7CA99B3A-E9A2-4AE9-B69C-F127F49A5603}" destId="{DA8FF943-F15A-4C4B-8EC5-E5C5EB48D526}" srcOrd="0" destOrd="0" presId="urn:microsoft.com/office/officeart/2008/layout/LinedList"/>
    <dgm:cxn modelId="{27E7F81F-71C2-498A-8486-8D5C6A26A20B}" type="presOf" srcId="{01225260-4D37-447D-8AD5-EC2804E349BF}" destId="{84AD6DD0-AE7E-42B2-8319-5980B64B504A}" srcOrd="0" destOrd="0" presId="urn:microsoft.com/office/officeart/2008/layout/LinedList"/>
    <dgm:cxn modelId="{1CA42937-2DD9-4AC1-91D3-A72BEEDB61F5}" srcId="{83F87B78-D477-406B-AEC3-A61D66AC1E0D}" destId="{6F40B663-06DC-46AE-AB59-1F7C0F907D15}" srcOrd="4" destOrd="0" parTransId="{0345D28B-EA4D-4BA8-B9A9-0B92B346CD03}" sibTransId="{F556F000-F7F3-4ABC-91AC-FE1CC999A8CF}"/>
    <dgm:cxn modelId="{620AE540-E41E-4300-8D66-8337CB3C0A21}" srcId="{83F87B78-D477-406B-AEC3-A61D66AC1E0D}" destId="{01225260-4D37-447D-8AD5-EC2804E349BF}" srcOrd="0" destOrd="0" parTransId="{489D2059-7A6A-4756-BE2D-B3FB2FE04675}" sibTransId="{A44F5E0D-99F0-4AD3-B841-A5BDD9BB5252}"/>
    <dgm:cxn modelId="{E8B83E77-DE3D-472F-B1CE-36840BA06A31}" srcId="{83F87B78-D477-406B-AEC3-A61D66AC1E0D}" destId="{D3BB5EBB-5039-45B3-8A4C-112DD2AD10FE}" srcOrd="1" destOrd="0" parTransId="{2B2651C6-F790-4AA0-AF1E-1565B2270255}" sibTransId="{AA5B8B9D-D366-4F74-A19E-454833F22427}"/>
    <dgm:cxn modelId="{44652488-A622-4867-ADD2-86EECA3DED43}" srcId="{83F87B78-D477-406B-AEC3-A61D66AC1E0D}" destId="{7CA99B3A-E9A2-4AE9-B69C-F127F49A5603}" srcOrd="2" destOrd="0" parTransId="{88024452-DB2F-4919-A6F5-12FAC27869FC}" sibTransId="{FA67B49A-827B-452D-9F17-F268F204422A}"/>
    <dgm:cxn modelId="{35B60FB4-DBA9-4F59-B35C-C273623B1D9C}" type="presOf" srcId="{D3BB5EBB-5039-45B3-8A4C-112DD2AD10FE}" destId="{792D04F4-525B-4C5D-9EF7-E3856B5BE8C6}" srcOrd="0" destOrd="0" presId="urn:microsoft.com/office/officeart/2008/layout/LinedList"/>
    <dgm:cxn modelId="{5761E5C9-C448-42A2-BE59-B358B14891ED}" type="presOf" srcId="{E8CA1022-C56E-427B-B684-30C86AC6FAB8}" destId="{1B031DBB-AF25-4715-9D46-AADDD649EB7F}" srcOrd="0" destOrd="0" presId="urn:microsoft.com/office/officeart/2008/layout/LinedList"/>
    <dgm:cxn modelId="{B2CD1FDF-2FC8-46BC-8020-E04EA963CF29}" type="presOf" srcId="{83F87B78-D477-406B-AEC3-A61D66AC1E0D}" destId="{4F0B6BB6-1255-451C-B68A-82EBD8F26A1D}" srcOrd="0" destOrd="0" presId="urn:microsoft.com/office/officeart/2008/layout/LinedList"/>
    <dgm:cxn modelId="{DAB81AE8-E247-486D-8515-7BB797C7876F}" type="presOf" srcId="{6F40B663-06DC-46AE-AB59-1F7C0F907D15}" destId="{4A8C829C-8663-42E9-96D6-112EE3594373}" srcOrd="0" destOrd="0" presId="urn:microsoft.com/office/officeart/2008/layout/LinedList"/>
    <dgm:cxn modelId="{E99783F0-621A-4257-B73D-E8E6BFACEE84}" srcId="{83F87B78-D477-406B-AEC3-A61D66AC1E0D}" destId="{E8CA1022-C56E-427B-B684-30C86AC6FAB8}" srcOrd="3" destOrd="0" parTransId="{16238DB7-6F7F-4B53-9655-43849183AF06}" sibTransId="{210D6AFE-C9FF-4378-A5EA-2E8FD4CF3F2D}"/>
    <dgm:cxn modelId="{519FC830-EDF6-4A10-9D32-15B370D72008}" type="presParOf" srcId="{4F0B6BB6-1255-451C-B68A-82EBD8F26A1D}" destId="{E35313D2-2CDB-40F0-8FA6-848E1E5D5670}" srcOrd="0" destOrd="0" presId="urn:microsoft.com/office/officeart/2008/layout/LinedList"/>
    <dgm:cxn modelId="{326BCEE9-2AE5-448C-BF16-445311FE4CF5}" type="presParOf" srcId="{4F0B6BB6-1255-451C-B68A-82EBD8F26A1D}" destId="{B36F5082-A571-4485-8C23-956F39D3EA9E}" srcOrd="1" destOrd="0" presId="urn:microsoft.com/office/officeart/2008/layout/LinedList"/>
    <dgm:cxn modelId="{BF109EB2-89FF-4F6C-9540-8ACED9E45D28}" type="presParOf" srcId="{B36F5082-A571-4485-8C23-956F39D3EA9E}" destId="{84AD6DD0-AE7E-42B2-8319-5980B64B504A}" srcOrd="0" destOrd="0" presId="urn:microsoft.com/office/officeart/2008/layout/LinedList"/>
    <dgm:cxn modelId="{4DBCD9E8-E1D1-4587-BE55-B6F6B97C26BB}" type="presParOf" srcId="{B36F5082-A571-4485-8C23-956F39D3EA9E}" destId="{44032ABC-19F6-46BD-ACFE-2DCED5371EE6}" srcOrd="1" destOrd="0" presId="urn:microsoft.com/office/officeart/2008/layout/LinedList"/>
    <dgm:cxn modelId="{854014CA-F8B0-4F10-9A1D-B23DFD2EC309}" type="presParOf" srcId="{4F0B6BB6-1255-451C-B68A-82EBD8F26A1D}" destId="{89A06290-6AFC-4E59-985C-0D51996114C2}" srcOrd="2" destOrd="0" presId="urn:microsoft.com/office/officeart/2008/layout/LinedList"/>
    <dgm:cxn modelId="{A6967900-8862-41AA-BC12-21A03D2C88A3}" type="presParOf" srcId="{4F0B6BB6-1255-451C-B68A-82EBD8F26A1D}" destId="{D5C11589-C45D-4B3C-BEE1-8474E925C98F}" srcOrd="3" destOrd="0" presId="urn:microsoft.com/office/officeart/2008/layout/LinedList"/>
    <dgm:cxn modelId="{FB02F4F2-B535-442C-AE38-EC8569FCB863}" type="presParOf" srcId="{D5C11589-C45D-4B3C-BEE1-8474E925C98F}" destId="{792D04F4-525B-4C5D-9EF7-E3856B5BE8C6}" srcOrd="0" destOrd="0" presId="urn:microsoft.com/office/officeart/2008/layout/LinedList"/>
    <dgm:cxn modelId="{515C6A2F-95D7-4716-88B7-6B3944B363DA}" type="presParOf" srcId="{D5C11589-C45D-4B3C-BEE1-8474E925C98F}" destId="{D3281FD9-BF6F-4857-B08F-7134A328151C}" srcOrd="1" destOrd="0" presId="urn:microsoft.com/office/officeart/2008/layout/LinedList"/>
    <dgm:cxn modelId="{41396F71-C095-4A7F-B9D6-3CE88267EC4B}" type="presParOf" srcId="{4F0B6BB6-1255-451C-B68A-82EBD8F26A1D}" destId="{F8C80A84-DBC4-4343-8C02-3EDC745F645B}" srcOrd="4" destOrd="0" presId="urn:microsoft.com/office/officeart/2008/layout/LinedList"/>
    <dgm:cxn modelId="{6D1DE08B-18D0-41C1-B316-176104BF696D}" type="presParOf" srcId="{4F0B6BB6-1255-451C-B68A-82EBD8F26A1D}" destId="{49AFECBF-A327-432A-8596-899AE9A35746}" srcOrd="5" destOrd="0" presId="urn:microsoft.com/office/officeart/2008/layout/LinedList"/>
    <dgm:cxn modelId="{3A2E0A45-64B1-4236-B289-BFEA49EADC35}" type="presParOf" srcId="{49AFECBF-A327-432A-8596-899AE9A35746}" destId="{DA8FF943-F15A-4C4B-8EC5-E5C5EB48D526}" srcOrd="0" destOrd="0" presId="urn:microsoft.com/office/officeart/2008/layout/LinedList"/>
    <dgm:cxn modelId="{55C1E5A1-EE4E-4021-8974-8401886F54A4}" type="presParOf" srcId="{49AFECBF-A327-432A-8596-899AE9A35746}" destId="{A9B06CEC-E2C9-4901-9BDC-E8F7E2D9F509}" srcOrd="1" destOrd="0" presId="urn:microsoft.com/office/officeart/2008/layout/LinedList"/>
    <dgm:cxn modelId="{D27F6B29-7811-41F2-B38F-84C013B86ACE}" type="presParOf" srcId="{4F0B6BB6-1255-451C-B68A-82EBD8F26A1D}" destId="{0A95A88C-4799-4FC4-9705-78C9DCC0FA4D}" srcOrd="6" destOrd="0" presId="urn:microsoft.com/office/officeart/2008/layout/LinedList"/>
    <dgm:cxn modelId="{1857E5D3-1782-4977-8C12-AA0DB70A858C}" type="presParOf" srcId="{4F0B6BB6-1255-451C-B68A-82EBD8F26A1D}" destId="{830B9469-07DD-4511-A108-28D1763EDE2B}" srcOrd="7" destOrd="0" presId="urn:microsoft.com/office/officeart/2008/layout/LinedList"/>
    <dgm:cxn modelId="{434B85B3-1324-4928-AFD5-C505033ED687}" type="presParOf" srcId="{830B9469-07DD-4511-A108-28D1763EDE2B}" destId="{1B031DBB-AF25-4715-9D46-AADDD649EB7F}" srcOrd="0" destOrd="0" presId="urn:microsoft.com/office/officeart/2008/layout/LinedList"/>
    <dgm:cxn modelId="{381C740F-DACB-495B-A398-F13FC05C00FC}" type="presParOf" srcId="{830B9469-07DD-4511-A108-28D1763EDE2B}" destId="{860DF26E-6306-4624-9102-EE6C87BF6E82}" srcOrd="1" destOrd="0" presId="urn:microsoft.com/office/officeart/2008/layout/LinedList"/>
    <dgm:cxn modelId="{282CD2A3-B1EF-48F3-BB17-D829BD663287}" type="presParOf" srcId="{4F0B6BB6-1255-451C-B68A-82EBD8F26A1D}" destId="{824E7440-B2A5-4F15-82CB-C0EEAB29E2F3}" srcOrd="8" destOrd="0" presId="urn:microsoft.com/office/officeart/2008/layout/LinedList"/>
    <dgm:cxn modelId="{2FE5F8F3-C39F-4AC1-BB18-FF9631E50806}" type="presParOf" srcId="{4F0B6BB6-1255-451C-B68A-82EBD8F26A1D}" destId="{D3172C2E-96D6-42AD-92EF-F9AD762E79EE}" srcOrd="9" destOrd="0" presId="urn:microsoft.com/office/officeart/2008/layout/LinedList"/>
    <dgm:cxn modelId="{2A47121C-4716-4E5E-940D-40AAE6A743E9}" type="presParOf" srcId="{D3172C2E-96D6-42AD-92EF-F9AD762E79EE}" destId="{4A8C829C-8663-42E9-96D6-112EE3594373}" srcOrd="0" destOrd="0" presId="urn:microsoft.com/office/officeart/2008/layout/LinedList"/>
    <dgm:cxn modelId="{42066572-8910-4610-A38B-44D083777F3E}" type="presParOf" srcId="{D3172C2E-96D6-42AD-92EF-F9AD762E79EE}" destId="{7512608B-9A03-4552-B4CA-9D42A2995FD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A10F1581-3FA7-4317-8CEA-D3AC1973B533}"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0C88D7A2-6CA1-488C-88B8-1AE2957A98A9}">
      <dgm:prSet/>
      <dgm:spPr/>
      <dgm:t>
        <a:bodyPr/>
        <a:lstStyle/>
        <a:p>
          <a:r>
            <a:rPr lang="en-US"/>
            <a:t>Understanding the basics</a:t>
          </a:r>
        </a:p>
      </dgm:t>
    </dgm:pt>
    <dgm:pt modelId="{CE791839-B961-4727-B2FA-9BA4CA9B1CCF}" type="parTrans" cxnId="{8D869B2A-E024-4746-B6BB-4F426DA069FF}">
      <dgm:prSet/>
      <dgm:spPr/>
      <dgm:t>
        <a:bodyPr/>
        <a:lstStyle/>
        <a:p>
          <a:endParaRPr lang="en-US"/>
        </a:p>
      </dgm:t>
    </dgm:pt>
    <dgm:pt modelId="{76F69648-F1D9-46CC-912F-C32AC09ED1FF}" type="sibTrans" cxnId="{8D869B2A-E024-4746-B6BB-4F426DA069FF}">
      <dgm:prSet/>
      <dgm:spPr/>
      <dgm:t>
        <a:bodyPr/>
        <a:lstStyle/>
        <a:p>
          <a:endParaRPr lang="en-US"/>
        </a:p>
      </dgm:t>
    </dgm:pt>
    <dgm:pt modelId="{91B402A6-35BE-4096-BE72-C10BAB6B0073}">
      <dgm:prSet/>
      <dgm:spPr/>
      <dgm:t>
        <a:bodyPr/>
        <a:lstStyle/>
        <a:p>
          <a:r>
            <a:rPr lang="en-US"/>
            <a:t>Mobile first approach.</a:t>
          </a:r>
        </a:p>
      </dgm:t>
    </dgm:pt>
    <dgm:pt modelId="{604FB54E-4EB4-4F1C-963A-F0129690BDF9}" type="parTrans" cxnId="{398E1D38-784E-4EBC-BF59-7AA5EA6B0083}">
      <dgm:prSet/>
      <dgm:spPr/>
      <dgm:t>
        <a:bodyPr/>
        <a:lstStyle/>
        <a:p>
          <a:endParaRPr lang="en-US"/>
        </a:p>
      </dgm:t>
    </dgm:pt>
    <dgm:pt modelId="{A976101D-4E12-4A2D-A15D-9B93F9B69833}" type="sibTrans" cxnId="{398E1D38-784E-4EBC-BF59-7AA5EA6B0083}">
      <dgm:prSet/>
      <dgm:spPr/>
      <dgm:t>
        <a:bodyPr/>
        <a:lstStyle/>
        <a:p>
          <a:endParaRPr lang="en-US"/>
        </a:p>
      </dgm:t>
    </dgm:pt>
    <dgm:pt modelId="{B3691497-BCFC-4A4E-8194-95FE49203548}">
      <dgm:prSet/>
      <dgm:spPr/>
      <dgm:t>
        <a:bodyPr/>
        <a:lstStyle/>
        <a:p>
          <a:r>
            <a:rPr lang="en-US"/>
            <a:t>Using fluid grids.</a:t>
          </a:r>
        </a:p>
      </dgm:t>
    </dgm:pt>
    <dgm:pt modelId="{1EA1CFEB-851B-4DA4-AE19-57CB8A575647}" type="parTrans" cxnId="{83BCEAFF-61AA-422F-A44B-ED24A4DD6DC9}">
      <dgm:prSet/>
      <dgm:spPr/>
      <dgm:t>
        <a:bodyPr/>
        <a:lstStyle/>
        <a:p>
          <a:endParaRPr lang="en-US"/>
        </a:p>
      </dgm:t>
    </dgm:pt>
    <dgm:pt modelId="{3E692F84-CBB5-4C6C-B6E1-B6E0D4A23589}" type="sibTrans" cxnId="{83BCEAFF-61AA-422F-A44B-ED24A4DD6DC9}">
      <dgm:prSet/>
      <dgm:spPr/>
      <dgm:t>
        <a:bodyPr/>
        <a:lstStyle/>
        <a:p>
          <a:endParaRPr lang="en-US"/>
        </a:p>
      </dgm:t>
    </dgm:pt>
    <dgm:pt modelId="{6BF72A77-49EA-4346-9981-66393C2F053D}">
      <dgm:prSet/>
      <dgm:spPr/>
      <dgm:t>
        <a:bodyPr/>
        <a:lstStyle/>
        <a:p>
          <a:r>
            <a:rPr lang="en-US"/>
            <a:t>Enhanced images.</a:t>
          </a:r>
        </a:p>
      </dgm:t>
    </dgm:pt>
    <dgm:pt modelId="{3C4B02BE-1C72-4844-B8F6-43E9125D9AFD}" type="parTrans" cxnId="{F206EF85-40E3-4C07-8B9D-23192E4BDA90}">
      <dgm:prSet/>
      <dgm:spPr/>
      <dgm:t>
        <a:bodyPr/>
        <a:lstStyle/>
        <a:p>
          <a:endParaRPr lang="en-US"/>
        </a:p>
      </dgm:t>
    </dgm:pt>
    <dgm:pt modelId="{ED5B4604-304E-47D8-9D82-B67A59C12A6F}" type="sibTrans" cxnId="{F206EF85-40E3-4C07-8B9D-23192E4BDA90}">
      <dgm:prSet/>
      <dgm:spPr/>
      <dgm:t>
        <a:bodyPr/>
        <a:lstStyle/>
        <a:p>
          <a:endParaRPr lang="en-US"/>
        </a:p>
      </dgm:t>
    </dgm:pt>
    <dgm:pt modelId="{7A783C4E-E79A-4849-9FA2-F64000EDA422}">
      <dgm:prSet/>
      <dgm:spPr/>
      <dgm:t>
        <a:bodyPr/>
        <a:lstStyle/>
        <a:p>
          <a:r>
            <a:rPr lang="en-US"/>
            <a:t>Using media queries.</a:t>
          </a:r>
        </a:p>
      </dgm:t>
    </dgm:pt>
    <dgm:pt modelId="{049C121F-CC5D-437B-9079-B952C0647DE1}" type="parTrans" cxnId="{FC053FEF-DAFA-479D-9922-C91A2645791F}">
      <dgm:prSet/>
      <dgm:spPr/>
      <dgm:t>
        <a:bodyPr/>
        <a:lstStyle/>
        <a:p>
          <a:endParaRPr lang="en-US"/>
        </a:p>
      </dgm:t>
    </dgm:pt>
    <dgm:pt modelId="{16F6465F-923B-4B71-99FA-318401D2645C}" type="sibTrans" cxnId="{FC053FEF-DAFA-479D-9922-C91A2645791F}">
      <dgm:prSet/>
      <dgm:spPr/>
      <dgm:t>
        <a:bodyPr/>
        <a:lstStyle/>
        <a:p>
          <a:endParaRPr lang="en-US"/>
        </a:p>
      </dgm:t>
    </dgm:pt>
    <dgm:pt modelId="{9D35D2D6-E9DC-4B2F-9957-E83A8249643F}">
      <dgm:prSet/>
      <dgm:spPr/>
      <dgm:t>
        <a:bodyPr/>
        <a:lstStyle/>
        <a:p>
          <a:r>
            <a:rPr lang="en-US"/>
            <a:t>Design testing.</a:t>
          </a:r>
        </a:p>
      </dgm:t>
    </dgm:pt>
    <dgm:pt modelId="{B01B4EFA-CFBB-4CA0-B2B5-016AD7D9F38B}" type="parTrans" cxnId="{D88599A7-8AF0-4327-ADAD-CE0DD7F8FD1A}">
      <dgm:prSet/>
      <dgm:spPr/>
      <dgm:t>
        <a:bodyPr/>
        <a:lstStyle/>
        <a:p>
          <a:endParaRPr lang="en-US"/>
        </a:p>
      </dgm:t>
    </dgm:pt>
    <dgm:pt modelId="{FD74AA72-A15A-4CA3-AB3B-2CECB23CD0E5}" type="sibTrans" cxnId="{D88599A7-8AF0-4327-ADAD-CE0DD7F8FD1A}">
      <dgm:prSet/>
      <dgm:spPr/>
      <dgm:t>
        <a:bodyPr/>
        <a:lstStyle/>
        <a:p>
          <a:endParaRPr lang="en-US"/>
        </a:p>
      </dgm:t>
    </dgm:pt>
    <dgm:pt modelId="{0E56BE69-B7EA-4EA3-84CC-8A3733177628}">
      <dgm:prSet/>
      <dgm:spPr/>
      <dgm:t>
        <a:bodyPr/>
        <a:lstStyle/>
        <a:p>
          <a:r>
            <a:rPr lang="en-US"/>
            <a:t>Exploring and analyzing different responsive websites.</a:t>
          </a:r>
        </a:p>
      </dgm:t>
    </dgm:pt>
    <dgm:pt modelId="{32ACFFFE-A04C-4BC6-9926-5FC044502AD5}" type="parTrans" cxnId="{A1D55F90-8944-447E-837C-4E3A4AFAA8FF}">
      <dgm:prSet/>
      <dgm:spPr/>
      <dgm:t>
        <a:bodyPr/>
        <a:lstStyle/>
        <a:p>
          <a:endParaRPr lang="en-US"/>
        </a:p>
      </dgm:t>
    </dgm:pt>
    <dgm:pt modelId="{3D9E2C96-4A9E-49AD-BEEC-EF5E9450C983}" type="sibTrans" cxnId="{A1D55F90-8944-447E-837C-4E3A4AFAA8FF}">
      <dgm:prSet/>
      <dgm:spPr/>
      <dgm:t>
        <a:bodyPr/>
        <a:lstStyle/>
        <a:p>
          <a:endParaRPr lang="en-US"/>
        </a:p>
      </dgm:t>
    </dgm:pt>
    <dgm:pt modelId="{8C85AFFE-00F2-4139-B8EE-749A5B149F03}" type="pres">
      <dgm:prSet presAssocID="{A10F1581-3FA7-4317-8CEA-D3AC1973B533}" presName="root" presStyleCnt="0">
        <dgm:presLayoutVars>
          <dgm:dir/>
          <dgm:resizeHandles val="exact"/>
        </dgm:presLayoutVars>
      </dgm:prSet>
      <dgm:spPr/>
    </dgm:pt>
    <dgm:pt modelId="{33CCF83C-744C-420D-AEF2-65D200C9CEE1}" type="pres">
      <dgm:prSet presAssocID="{0C88D7A2-6CA1-488C-88B8-1AE2957A98A9}" presName="compNode" presStyleCnt="0"/>
      <dgm:spPr/>
    </dgm:pt>
    <dgm:pt modelId="{D4C21251-9401-4242-9B2E-906BEF2601AE}" type="pres">
      <dgm:prSet presAssocID="{0C88D7A2-6CA1-488C-88B8-1AE2957A98A9}" presName="bgRect" presStyleLbl="bgShp" presStyleIdx="0" presStyleCnt="7"/>
      <dgm:spPr/>
    </dgm:pt>
    <dgm:pt modelId="{89DB35C7-A4D3-4267-8935-9FBD6804CC93}" type="pres">
      <dgm:prSet presAssocID="{0C88D7A2-6CA1-488C-88B8-1AE2957A98A9}"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AE7A8CAF-0B48-48D4-B83A-478BAEDBC907}" type="pres">
      <dgm:prSet presAssocID="{0C88D7A2-6CA1-488C-88B8-1AE2957A98A9}" presName="spaceRect" presStyleCnt="0"/>
      <dgm:spPr/>
    </dgm:pt>
    <dgm:pt modelId="{F9A45818-6F9A-4034-A8E1-7581647DCD3B}" type="pres">
      <dgm:prSet presAssocID="{0C88D7A2-6CA1-488C-88B8-1AE2957A98A9}" presName="parTx" presStyleLbl="revTx" presStyleIdx="0" presStyleCnt="7">
        <dgm:presLayoutVars>
          <dgm:chMax val="0"/>
          <dgm:chPref val="0"/>
        </dgm:presLayoutVars>
      </dgm:prSet>
      <dgm:spPr/>
    </dgm:pt>
    <dgm:pt modelId="{8D38C457-A8F5-413D-BCF4-DA9EB3DB8730}" type="pres">
      <dgm:prSet presAssocID="{76F69648-F1D9-46CC-912F-C32AC09ED1FF}" presName="sibTrans" presStyleCnt="0"/>
      <dgm:spPr/>
    </dgm:pt>
    <dgm:pt modelId="{E42C8CAE-0463-404C-98EB-64688247E8E9}" type="pres">
      <dgm:prSet presAssocID="{91B402A6-35BE-4096-BE72-C10BAB6B0073}" presName="compNode" presStyleCnt="0"/>
      <dgm:spPr/>
    </dgm:pt>
    <dgm:pt modelId="{0C37D19D-6BBE-4564-8CBB-8395B51E6D80}" type="pres">
      <dgm:prSet presAssocID="{91B402A6-35BE-4096-BE72-C10BAB6B0073}" presName="bgRect" presStyleLbl="bgShp" presStyleIdx="1" presStyleCnt="7"/>
      <dgm:spPr/>
    </dgm:pt>
    <dgm:pt modelId="{9CAF2D8E-2966-49C9-985B-FB250274FCAB}" type="pres">
      <dgm:prSet presAssocID="{91B402A6-35BE-4096-BE72-C10BAB6B0073}"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rt Phone"/>
        </a:ext>
      </dgm:extLst>
    </dgm:pt>
    <dgm:pt modelId="{F7A787A8-ACFD-413A-BCE5-9F489F4387E5}" type="pres">
      <dgm:prSet presAssocID="{91B402A6-35BE-4096-BE72-C10BAB6B0073}" presName="spaceRect" presStyleCnt="0"/>
      <dgm:spPr/>
    </dgm:pt>
    <dgm:pt modelId="{9061D190-B8AA-42E3-BD63-ED2CEA1EC91F}" type="pres">
      <dgm:prSet presAssocID="{91B402A6-35BE-4096-BE72-C10BAB6B0073}" presName="parTx" presStyleLbl="revTx" presStyleIdx="1" presStyleCnt="7">
        <dgm:presLayoutVars>
          <dgm:chMax val="0"/>
          <dgm:chPref val="0"/>
        </dgm:presLayoutVars>
      </dgm:prSet>
      <dgm:spPr/>
    </dgm:pt>
    <dgm:pt modelId="{2F1C1B7A-07B5-426E-AF51-AE58E7E11424}" type="pres">
      <dgm:prSet presAssocID="{A976101D-4E12-4A2D-A15D-9B93F9B69833}" presName="sibTrans" presStyleCnt="0"/>
      <dgm:spPr/>
    </dgm:pt>
    <dgm:pt modelId="{DFEC4351-838E-47A9-80AA-55FFA2DAA645}" type="pres">
      <dgm:prSet presAssocID="{B3691497-BCFC-4A4E-8194-95FE49203548}" presName="compNode" presStyleCnt="0"/>
      <dgm:spPr/>
    </dgm:pt>
    <dgm:pt modelId="{585F6C3E-15D2-41DE-A6EE-16CCACB86C63}" type="pres">
      <dgm:prSet presAssocID="{B3691497-BCFC-4A4E-8194-95FE49203548}" presName="bgRect" presStyleLbl="bgShp" presStyleIdx="2" presStyleCnt="7"/>
      <dgm:spPr/>
    </dgm:pt>
    <dgm:pt modelId="{AE276EB1-F48D-47D1-AC6F-598355B0A191}" type="pres">
      <dgm:prSet presAssocID="{B3691497-BCFC-4A4E-8194-95FE49203548}"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ater"/>
        </a:ext>
      </dgm:extLst>
    </dgm:pt>
    <dgm:pt modelId="{B8223820-78D8-4BE2-8846-7AB86F05146F}" type="pres">
      <dgm:prSet presAssocID="{B3691497-BCFC-4A4E-8194-95FE49203548}" presName="spaceRect" presStyleCnt="0"/>
      <dgm:spPr/>
    </dgm:pt>
    <dgm:pt modelId="{8909B1D6-D7CD-496C-AE63-BB46E827565A}" type="pres">
      <dgm:prSet presAssocID="{B3691497-BCFC-4A4E-8194-95FE49203548}" presName="parTx" presStyleLbl="revTx" presStyleIdx="2" presStyleCnt="7">
        <dgm:presLayoutVars>
          <dgm:chMax val="0"/>
          <dgm:chPref val="0"/>
        </dgm:presLayoutVars>
      </dgm:prSet>
      <dgm:spPr/>
    </dgm:pt>
    <dgm:pt modelId="{E6A67896-9C87-4EFE-8102-708474BD8DFA}" type="pres">
      <dgm:prSet presAssocID="{3E692F84-CBB5-4C6C-B6E1-B6E0D4A23589}" presName="sibTrans" presStyleCnt="0"/>
      <dgm:spPr/>
    </dgm:pt>
    <dgm:pt modelId="{E01AEA1C-0085-4464-A8D2-4A65C7A4779C}" type="pres">
      <dgm:prSet presAssocID="{6BF72A77-49EA-4346-9981-66393C2F053D}" presName="compNode" presStyleCnt="0"/>
      <dgm:spPr/>
    </dgm:pt>
    <dgm:pt modelId="{2632E0C3-C86F-4E71-B642-63BF96771F0E}" type="pres">
      <dgm:prSet presAssocID="{6BF72A77-49EA-4346-9981-66393C2F053D}" presName="bgRect" presStyleLbl="bgShp" presStyleIdx="3" presStyleCnt="7"/>
      <dgm:spPr/>
    </dgm:pt>
    <dgm:pt modelId="{BB663C4A-C9D0-495E-8FD1-7479F41789CA}" type="pres">
      <dgm:prSet presAssocID="{6BF72A77-49EA-4346-9981-66393C2F053D}"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Images"/>
        </a:ext>
      </dgm:extLst>
    </dgm:pt>
    <dgm:pt modelId="{4ED4EEEC-27E7-4E70-8703-3A1B10E13388}" type="pres">
      <dgm:prSet presAssocID="{6BF72A77-49EA-4346-9981-66393C2F053D}" presName="spaceRect" presStyleCnt="0"/>
      <dgm:spPr/>
    </dgm:pt>
    <dgm:pt modelId="{57C942A4-B328-4B77-B857-A8EFADE6D2C6}" type="pres">
      <dgm:prSet presAssocID="{6BF72A77-49EA-4346-9981-66393C2F053D}" presName="parTx" presStyleLbl="revTx" presStyleIdx="3" presStyleCnt="7">
        <dgm:presLayoutVars>
          <dgm:chMax val="0"/>
          <dgm:chPref val="0"/>
        </dgm:presLayoutVars>
      </dgm:prSet>
      <dgm:spPr/>
    </dgm:pt>
    <dgm:pt modelId="{6B77E91A-DAF8-4E0E-B597-F06D19A8B7AA}" type="pres">
      <dgm:prSet presAssocID="{ED5B4604-304E-47D8-9D82-B67A59C12A6F}" presName="sibTrans" presStyleCnt="0"/>
      <dgm:spPr/>
    </dgm:pt>
    <dgm:pt modelId="{80A0B765-32BE-4578-B884-C6557B1647C6}" type="pres">
      <dgm:prSet presAssocID="{7A783C4E-E79A-4849-9FA2-F64000EDA422}" presName="compNode" presStyleCnt="0"/>
      <dgm:spPr/>
    </dgm:pt>
    <dgm:pt modelId="{684FBE1C-ED69-444A-BA79-5B544B4550D7}" type="pres">
      <dgm:prSet presAssocID="{7A783C4E-E79A-4849-9FA2-F64000EDA422}" presName="bgRect" presStyleLbl="bgShp" presStyleIdx="4" presStyleCnt="7"/>
      <dgm:spPr/>
    </dgm:pt>
    <dgm:pt modelId="{C9E3A08D-CE46-4278-946B-8E7DC9BCF7C8}" type="pres">
      <dgm:prSet presAssocID="{7A783C4E-E79A-4849-9FA2-F64000EDA422}"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Newspaper"/>
        </a:ext>
      </dgm:extLst>
    </dgm:pt>
    <dgm:pt modelId="{5ABAAC21-6BF4-4FDB-9B8B-69BCDF71CBDE}" type="pres">
      <dgm:prSet presAssocID="{7A783C4E-E79A-4849-9FA2-F64000EDA422}" presName="spaceRect" presStyleCnt="0"/>
      <dgm:spPr/>
    </dgm:pt>
    <dgm:pt modelId="{A95AE101-3857-4AE4-BD30-0D7A17078249}" type="pres">
      <dgm:prSet presAssocID="{7A783C4E-E79A-4849-9FA2-F64000EDA422}" presName="parTx" presStyleLbl="revTx" presStyleIdx="4" presStyleCnt="7">
        <dgm:presLayoutVars>
          <dgm:chMax val="0"/>
          <dgm:chPref val="0"/>
        </dgm:presLayoutVars>
      </dgm:prSet>
      <dgm:spPr/>
    </dgm:pt>
    <dgm:pt modelId="{3B18E8FB-7AC1-4FBF-88F4-574B0F93AA8F}" type="pres">
      <dgm:prSet presAssocID="{16F6465F-923B-4B71-99FA-318401D2645C}" presName="sibTrans" presStyleCnt="0"/>
      <dgm:spPr/>
    </dgm:pt>
    <dgm:pt modelId="{1FD1CD73-D57D-44D9-AA3B-359AE284096F}" type="pres">
      <dgm:prSet presAssocID="{9D35D2D6-E9DC-4B2F-9957-E83A8249643F}" presName="compNode" presStyleCnt="0"/>
      <dgm:spPr/>
    </dgm:pt>
    <dgm:pt modelId="{91B4C5EA-B43A-4DE9-8A1A-DCA2CB83247E}" type="pres">
      <dgm:prSet presAssocID="{9D35D2D6-E9DC-4B2F-9957-E83A8249643F}" presName="bgRect" presStyleLbl="bgShp" presStyleIdx="5" presStyleCnt="7"/>
      <dgm:spPr/>
    </dgm:pt>
    <dgm:pt modelId="{1FBE8F7E-DA36-4808-97D9-BA6932C87930}" type="pres">
      <dgm:prSet presAssocID="{9D35D2D6-E9DC-4B2F-9957-E83A8249643F}"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Microscope"/>
        </a:ext>
      </dgm:extLst>
    </dgm:pt>
    <dgm:pt modelId="{B7ADB5B0-6839-43E8-AF5D-2377966A8B60}" type="pres">
      <dgm:prSet presAssocID="{9D35D2D6-E9DC-4B2F-9957-E83A8249643F}" presName="spaceRect" presStyleCnt="0"/>
      <dgm:spPr/>
    </dgm:pt>
    <dgm:pt modelId="{035A9D76-0336-4147-AAE0-5976D5DE1BD3}" type="pres">
      <dgm:prSet presAssocID="{9D35D2D6-E9DC-4B2F-9957-E83A8249643F}" presName="parTx" presStyleLbl="revTx" presStyleIdx="5" presStyleCnt="7">
        <dgm:presLayoutVars>
          <dgm:chMax val="0"/>
          <dgm:chPref val="0"/>
        </dgm:presLayoutVars>
      </dgm:prSet>
      <dgm:spPr/>
    </dgm:pt>
    <dgm:pt modelId="{5C510D53-2F47-4BFB-9B6D-6B382920AFB8}" type="pres">
      <dgm:prSet presAssocID="{FD74AA72-A15A-4CA3-AB3B-2CECB23CD0E5}" presName="sibTrans" presStyleCnt="0"/>
      <dgm:spPr/>
    </dgm:pt>
    <dgm:pt modelId="{3B0A31F6-BCEF-48FA-A46C-07CD8906D241}" type="pres">
      <dgm:prSet presAssocID="{0E56BE69-B7EA-4EA3-84CC-8A3733177628}" presName="compNode" presStyleCnt="0"/>
      <dgm:spPr/>
    </dgm:pt>
    <dgm:pt modelId="{47D80196-4112-4D91-BD66-C0AAFEA8A4E9}" type="pres">
      <dgm:prSet presAssocID="{0E56BE69-B7EA-4EA3-84CC-8A3733177628}" presName="bgRect" presStyleLbl="bgShp" presStyleIdx="6" presStyleCnt="7"/>
      <dgm:spPr/>
    </dgm:pt>
    <dgm:pt modelId="{9A3D4850-CB3D-4539-98B6-A78B38E175DB}" type="pres">
      <dgm:prSet presAssocID="{0E56BE69-B7EA-4EA3-84CC-8A3733177628}"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Web Design"/>
        </a:ext>
      </dgm:extLst>
    </dgm:pt>
    <dgm:pt modelId="{4BA2D5CF-9624-4B83-8487-3E862D0CE336}" type="pres">
      <dgm:prSet presAssocID="{0E56BE69-B7EA-4EA3-84CC-8A3733177628}" presName="spaceRect" presStyleCnt="0"/>
      <dgm:spPr/>
    </dgm:pt>
    <dgm:pt modelId="{2E6AF52D-A7A1-45AE-933C-44BCAC5CBA18}" type="pres">
      <dgm:prSet presAssocID="{0E56BE69-B7EA-4EA3-84CC-8A3733177628}" presName="parTx" presStyleLbl="revTx" presStyleIdx="6" presStyleCnt="7">
        <dgm:presLayoutVars>
          <dgm:chMax val="0"/>
          <dgm:chPref val="0"/>
        </dgm:presLayoutVars>
      </dgm:prSet>
      <dgm:spPr/>
    </dgm:pt>
  </dgm:ptLst>
  <dgm:cxnLst>
    <dgm:cxn modelId="{5D70AC03-DA80-4660-96FF-993B16A92753}" type="presOf" srcId="{91B402A6-35BE-4096-BE72-C10BAB6B0073}" destId="{9061D190-B8AA-42E3-BD63-ED2CEA1EC91F}" srcOrd="0" destOrd="0" presId="urn:microsoft.com/office/officeart/2018/2/layout/IconVerticalSolidList"/>
    <dgm:cxn modelId="{F0FBD112-3723-47E8-9783-3D2A6D952294}" type="presOf" srcId="{B3691497-BCFC-4A4E-8194-95FE49203548}" destId="{8909B1D6-D7CD-496C-AE63-BB46E827565A}" srcOrd="0" destOrd="0" presId="urn:microsoft.com/office/officeart/2018/2/layout/IconVerticalSolidList"/>
    <dgm:cxn modelId="{8D869B2A-E024-4746-B6BB-4F426DA069FF}" srcId="{A10F1581-3FA7-4317-8CEA-D3AC1973B533}" destId="{0C88D7A2-6CA1-488C-88B8-1AE2957A98A9}" srcOrd="0" destOrd="0" parTransId="{CE791839-B961-4727-B2FA-9BA4CA9B1CCF}" sibTransId="{76F69648-F1D9-46CC-912F-C32AC09ED1FF}"/>
    <dgm:cxn modelId="{398E1D38-784E-4EBC-BF59-7AA5EA6B0083}" srcId="{A10F1581-3FA7-4317-8CEA-D3AC1973B533}" destId="{91B402A6-35BE-4096-BE72-C10BAB6B0073}" srcOrd="1" destOrd="0" parTransId="{604FB54E-4EB4-4F1C-963A-F0129690BDF9}" sibTransId="{A976101D-4E12-4A2D-A15D-9B93F9B69833}"/>
    <dgm:cxn modelId="{E785763F-3C25-48FA-93C6-BED6BCD26334}" type="presOf" srcId="{A10F1581-3FA7-4317-8CEA-D3AC1973B533}" destId="{8C85AFFE-00F2-4139-B8EE-749A5B149F03}" srcOrd="0" destOrd="0" presId="urn:microsoft.com/office/officeart/2018/2/layout/IconVerticalSolidList"/>
    <dgm:cxn modelId="{47093E65-B359-4B5A-BB30-5D41FA8CF083}" type="presOf" srcId="{9D35D2D6-E9DC-4B2F-9957-E83A8249643F}" destId="{035A9D76-0336-4147-AAE0-5976D5DE1BD3}" srcOrd="0" destOrd="0" presId="urn:microsoft.com/office/officeart/2018/2/layout/IconVerticalSolidList"/>
    <dgm:cxn modelId="{D50DFC59-355E-48F4-BEDE-E6DF91D7A3B3}" type="presOf" srcId="{0C88D7A2-6CA1-488C-88B8-1AE2957A98A9}" destId="{F9A45818-6F9A-4034-A8E1-7581647DCD3B}" srcOrd="0" destOrd="0" presId="urn:microsoft.com/office/officeart/2018/2/layout/IconVerticalSolidList"/>
    <dgm:cxn modelId="{9E6D6881-3487-40B4-9F90-5E43572F75D9}" type="presOf" srcId="{6BF72A77-49EA-4346-9981-66393C2F053D}" destId="{57C942A4-B328-4B77-B857-A8EFADE6D2C6}" srcOrd="0" destOrd="0" presId="urn:microsoft.com/office/officeart/2018/2/layout/IconVerticalSolidList"/>
    <dgm:cxn modelId="{F206EF85-40E3-4C07-8B9D-23192E4BDA90}" srcId="{A10F1581-3FA7-4317-8CEA-D3AC1973B533}" destId="{6BF72A77-49EA-4346-9981-66393C2F053D}" srcOrd="3" destOrd="0" parTransId="{3C4B02BE-1C72-4844-B8F6-43E9125D9AFD}" sibTransId="{ED5B4604-304E-47D8-9D82-B67A59C12A6F}"/>
    <dgm:cxn modelId="{A1D55F90-8944-447E-837C-4E3A4AFAA8FF}" srcId="{A10F1581-3FA7-4317-8CEA-D3AC1973B533}" destId="{0E56BE69-B7EA-4EA3-84CC-8A3733177628}" srcOrd="6" destOrd="0" parTransId="{32ACFFFE-A04C-4BC6-9926-5FC044502AD5}" sibTransId="{3D9E2C96-4A9E-49AD-BEEC-EF5E9450C983}"/>
    <dgm:cxn modelId="{D88599A7-8AF0-4327-ADAD-CE0DD7F8FD1A}" srcId="{A10F1581-3FA7-4317-8CEA-D3AC1973B533}" destId="{9D35D2D6-E9DC-4B2F-9957-E83A8249643F}" srcOrd="5" destOrd="0" parTransId="{B01B4EFA-CFBB-4CA0-B2B5-016AD7D9F38B}" sibTransId="{FD74AA72-A15A-4CA3-AB3B-2CECB23CD0E5}"/>
    <dgm:cxn modelId="{E9D640B9-E469-43C6-B0F5-63376CE6C2DA}" type="presOf" srcId="{0E56BE69-B7EA-4EA3-84CC-8A3733177628}" destId="{2E6AF52D-A7A1-45AE-933C-44BCAC5CBA18}" srcOrd="0" destOrd="0" presId="urn:microsoft.com/office/officeart/2018/2/layout/IconVerticalSolidList"/>
    <dgm:cxn modelId="{42E679CD-D15B-4728-85A4-8FA1EE57C698}" type="presOf" srcId="{7A783C4E-E79A-4849-9FA2-F64000EDA422}" destId="{A95AE101-3857-4AE4-BD30-0D7A17078249}" srcOrd="0" destOrd="0" presId="urn:microsoft.com/office/officeart/2018/2/layout/IconVerticalSolidList"/>
    <dgm:cxn modelId="{FC053FEF-DAFA-479D-9922-C91A2645791F}" srcId="{A10F1581-3FA7-4317-8CEA-D3AC1973B533}" destId="{7A783C4E-E79A-4849-9FA2-F64000EDA422}" srcOrd="4" destOrd="0" parTransId="{049C121F-CC5D-437B-9079-B952C0647DE1}" sibTransId="{16F6465F-923B-4B71-99FA-318401D2645C}"/>
    <dgm:cxn modelId="{83BCEAFF-61AA-422F-A44B-ED24A4DD6DC9}" srcId="{A10F1581-3FA7-4317-8CEA-D3AC1973B533}" destId="{B3691497-BCFC-4A4E-8194-95FE49203548}" srcOrd="2" destOrd="0" parTransId="{1EA1CFEB-851B-4DA4-AE19-57CB8A575647}" sibTransId="{3E692F84-CBB5-4C6C-B6E1-B6E0D4A23589}"/>
    <dgm:cxn modelId="{1543DBF5-9F9E-406B-ACE6-ECB17B734195}" type="presParOf" srcId="{8C85AFFE-00F2-4139-B8EE-749A5B149F03}" destId="{33CCF83C-744C-420D-AEF2-65D200C9CEE1}" srcOrd="0" destOrd="0" presId="urn:microsoft.com/office/officeart/2018/2/layout/IconVerticalSolidList"/>
    <dgm:cxn modelId="{1C01787B-FFF1-4D83-87D7-4BCD6C5EEDA0}" type="presParOf" srcId="{33CCF83C-744C-420D-AEF2-65D200C9CEE1}" destId="{D4C21251-9401-4242-9B2E-906BEF2601AE}" srcOrd="0" destOrd="0" presId="urn:microsoft.com/office/officeart/2018/2/layout/IconVerticalSolidList"/>
    <dgm:cxn modelId="{9BF25358-873F-4594-859F-A7DFD6B009B2}" type="presParOf" srcId="{33CCF83C-744C-420D-AEF2-65D200C9CEE1}" destId="{89DB35C7-A4D3-4267-8935-9FBD6804CC93}" srcOrd="1" destOrd="0" presId="urn:microsoft.com/office/officeart/2018/2/layout/IconVerticalSolidList"/>
    <dgm:cxn modelId="{A9728511-632F-4076-BCCC-85333D84BF9E}" type="presParOf" srcId="{33CCF83C-744C-420D-AEF2-65D200C9CEE1}" destId="{AE7A8CAF-0B48-48D4-B83A-478BAEDBC907}" srcOrd="2" destOrd="0" presId="urn:microsoft.com/office/officeart/2018/2/layout/IconVerticalSolidList"/>
    <dgm:cxn modelId="{648BF383-2391-4167-8A3D-A2B4955BAB74}" type="presParOf" srcId="{33CCF83C-744C-420D-AEF2-65D200C9CEE1}" destId="{F9A45818-6F9A-4034-A8E1-7581647DCD3B}" srcOrd="3" destOrd="0" presId="urn:microsoft.com/office/officeart/2018/2/layout/IconVerticalSolidList"/>
    <dgm:cxn modelId="{171B228E-2B35-436D-BEB5-6CE2972C4C94}" type="presParOf" srcId="{8C85AFFE-00F2-4139-B8EE-749A5B149F03}" destId="{8D38C457-A8F5-413D-BCF4-DA9EB3DB8730}" srcOrd="1" destOrd="0" presId="urn:microsoft.com/office/officeart/2018/2/layout/IconVerticalSolidList"/>
    <dgm:cxn modelId="{B63D0F84-5D22-49E7-AE3F-B1205F89A5A8}" type="presParOf" srcId="{8C85AFFE-00F2-4139-B8EE-749A5B149F03}" destId="{E42C8CAE-0463-404C-98EB-64688247E8E9}" srcOrd="2" destOrd="0" presId="urn:microsoft.com/office/officeart/2018/2/layout/IconVerticalSolidList"/>
    <dgm:cxn modelId="{FC8EEA72-259A-42C2-9470-FB84DC298A88}" type="presParOf" srcId="{E42C8CAE-0463-404C-98EB-64688247E8E9}" destId="{0C37D19D-6BBE-4564-8CBB-8395B51E6D80}" srcOrd="0" destOrd="0" presId="urn:microsoft.com/office/officeart/2018/2/layout/IconVerticalSolidList"/>
    <dgm:cxn modelId="{32648F6B-D38D-47EB-AD52-7133A5EEB1FA}" type="presParOf" srcId="{E42C8CAE-0463-404C-98EB-64688247E8E9}" destId="{9CAF2D8E-2966-49C9-985B-FB250274FCAB}" srcOrd="1" destOrd="0" presId="urn:microsoft.com/office/officeart/2018/2/layout/IconVerticalSolidList"/>
    <dgm:cxn modelId="{F3A2CC20-094F-495B-BF0B-BC0E85A454D7}" type="presParOf" srcId="{E42C8CAE-0463-404C-98EB-64688247E8E9}" destId="{F7A787A8-ACFD-413A-BCE5-9F489F4387E5}" srcOrd="2" destOrd="0" presId="urn:microsoft.com/office/officeart/2018/2/layout/IconVerticalSolidList"/>
    <dgm:cxn modelId="{46E66577-F7D8-4B1B-AEEC-787B085A5140}" type="presParOf" srcId="{E42C8CAE-0463-404C-98EB-64688247E8E9}" destId="{9061D190-B8AA-42E3-BD63-ED2CEA1EC91F}" srcOrd="3" destOrd="0" presId="urn:microsoft.com/office/officeart/2018/2/layout/IconVerticalSolidList"/>
    <dgm:cxn modelId="{8058E282-E1E7-432E-8222-7FD3F64E87AB}" type="presParOf" srcId="{8C85AFFE-00F2-4139-B8EE-749A5B149F03}" destId="{2F1C1B7A-07B5-426E-AF51-AE58E7E11424}" srcOrd="3" destOrd="0" presId="urn:microsoft.com/office/officeart/2018/2/layout/IconVerticalSolidList"/>
    <dgm:cxn modelId="{57C4D2CF-6B36-44B8-8BA3-5C9FFF5FFC9A}" type="presParOf" srcId="{8C85AFFE-00F2-4139-B8EE-749A5B149F03}" destId="{DFEC4351-838E-47A9-80AA-55FFA2DAA645}" srcOrd="4" destOrd="0" presId="urn:microsoft.com/office/officeart/2018/2/layout/IconVerticalSolidList"/>
    <dgm:cxn modelId="{2104DBE3-992E-4F5B-9E66-ABB48F714E02}" type="presParOf" srcId="{DFEC4351-838E-47A9-80AA-55FFA2DAA645}" destId="{585F6C3E-15D2-41DE-A6EE-16CCACB86C63}" srcOrd="0" destOrd="0" presId="urn:microsoft.com/office/officeart/2018/2/layout/IconVerticalSolidList"/>
    <dgm:cxn modelId="{CF3C96FD-C187-4FEF-BFF0-718674F7045F}" type="presParOf" srcId="{DFEC4351-838E-47A9-80AA-55FFA2DAA645}" destId="{AE276EB1-F48D-47D1-AC6F-598355B0A191}" srcOrd="1" destOrd="0" presId="urn:microsoft.com/office/officeart/2018/2/layout/IconVerticalSolidList"/>
    <dgm:cxn modelId="{AFA303B5-B256-4D75-AF6C-29DC1F791493}" type="presParOf" srcId="{DFEC4351-838E-47A9-80AA-55FFA2DAA645}" destId="{B8223820-78D8-4BE2-8846-7AB86F05146F}" srcOrd="2" destOrd="0" presId="urn:microsoft.com/office/officeart/2018/2/layout/IconVerticalSolidList"/>
    <dgm:cxn modelId="{14C7EC41-400D-490C-9FDA-45E7371D1A86}" type="presParOf" srcId="{DFEC4351-838E-47A9-80AA-55FFA2DAA645}" destId="{8909B1D6-D7CD-496C-AE63-BB46E827565A}" srcOrd="3" destOrd="0" presId="urn:microsoft.com/office/officeart/2018/2/layout/IconVerticalSolidList"/>
    <dgm:cxn modelId="{62108C2F-5FDD-4818-B51E-614A0011EF34}" type="presParOf" srcId="{8C85AFFE-00F2-4139-B8EE-749A5B149F03}" destId="{E6A67896-9C87-4EFE-8102-708474BD8DFA}" srcOrd="5" destOrd="0" presId="urn:microsoft.com/office/officeart/2018/2/layout/IconVerticalSolidList"/>
    <dgm:cxn modelId="{4D5A5CF8-4019-4BC0-B003-C9F84E5C3ECC}" type="presParOf" srcId="{8C85AFFE-00F2-4139-B8EE-749A5B149F03}" destId="{E01AEA1C-0085-4464-A8D2-4A65C7A4779C}" srcOrd="6" destOrd="0" presId="urn:microsoft.com/office/officeart/2018/2/layout/IconVerticalSolidList"/>
    <dgm:cxn modelId="{8CCEA53B-9497-49F9-9859-2484631F1770}" type="presParOf" srcId="{E01AEA1C-0085-4464-A8D2-4A65C7A4779C}" destId="{2632E0C3-C86F-4E71-B642-63BF96771F0E}" srcOrd="0" destOrd="0" presId="urn:microsoft.com/office/officeart/2018/2/layout/IconVerticalSolidList"/>
    <dgm:cxn modelId="{3C1CF70A-0E87-4063-9127-EA89EEC6B90C}" type="presParOf" srcId="{E01AEA1C-0085-4464-A8D2-4A65C7A4779C}" destId="{BB663C4A-C9D0-495E-8FD1-7479F41789CA}" srcOrd="1" destOrd="0" presId="urn:microsoft.com/office/officeart/2018/2/layout/IconVerticalSolidList"/>
    <dgm:cxn modelId="{DFE7ADD2-828B-4BDB-8045-A90429933505}" type="presParOf" srcId="{E01AEA1C-0085-4464-A8D2-4A65C7A4779C}" destId="{4ED4EEEC-27E7-4E70-8703-3A1B10E13388}" srcOrd="2" destOrd="0" presId="urn:microsoft.com/office/officeart/2018/2/layout/IconVerticalSolidList"/>
    <dgm:cxn modelId="{8E9C53E9-EB01-4BCF-B014-6C554FCCE24D}" type="presParOf" srcId="{E01AEA1C-0085-4464-A8D2-4A65C7A4779C}" destId="{57C942A4-B328-4B77-B857-A8EFADE6D2C6}" srcOrd="3" destOrd="0" presId="urn:microsoft.com/office/officeart/2018/2/layout/IconVerticalSolidList"/>
    <dgm:cxn modelId="{3C2ED050-6B4C-49B8-BD0A-06C9EFC4A1C9}" type="presParOf" srcId="{8C85AFFE-00F2-4139-B8EE-749A5B149F03}" destId="{6B77E91A-DAF8-4E0E-B597-F06D19A8B7AA}" srcOrd="7" destOrd="0" presId="urn:microsoft.com/office/officeart/2018/2/layout/IconVerticalSolidList"/>
    <dgm:cxn modelId="{46537A28-9DBF-4B45-9E0E-48F1F84862D9}" type="presParOf" srcId="{8C85AFFE-00F2-4139-B8EE-749A5B149F03}" destId="{80A0B765-32BE-4578-B884-C6557B1647C6}" srcOrd="8" destOrd="0" presId="urn:microsoft.com/office/officeart/2018/2/layout/IconVerticalSolidList"/>
    <dgm:cxn modelId="{6A4594E3-F941-4B0F-B3E5-C5862EFF69B3}" type="presParOf" srcId="{80A0B765-32BE-4578-B884-C6557B1647C6}" destId="{684FBE1C-ED69-444A-BA79-5B544B4550D7}" srcOrd="0" destOrd="0" presId="urn:microsoft.com/office/officeart/2018/2/layout/IconVerticalSolidList"/>
    <dgm:cxn modelId="{2DF7FF81-70E1-4C3B-B973-90C9320D8026}" type="presParOf" srcId="{80A0B765-32BE-4578-B884-C6557B1647C6}" destId="{C9E3A08D-CE46-4278-946B-8E7DC9BCF7C8}" srcOrd="1" destOrd="0" presId="urn:microsoft.com/office/officeart/2018/2/layout/IconVerticalSolidList"/>
    <dgm:cxn modelId="{940885B4-F947-4087-8313-F4C98F764BD7}" type="presParOf" srcId="{80A0B765-32BE-4578-B884-C6557B1647C6}" destId="{5ABAAC21-6BF4-4FDB-9B8B-69BCDF71CBDE}" srcOrd="2" destOrd="0" presId="urn:microsoft.com/office/officeart/2018/2/layout/IconVerticalSolidList"/>
    <dgm:cxn modelId="{5A5AC60C-E201-4307-BBB3-F844957509D1}" type="presParOf" srcId="{80A0B765-32BE-4578-B884-C6557B1647C6}" destId="{A95AE101-3857-4AE4-BD30-0D7A17078249}" srcOrd="3" destOrd="0" presId="urn:microsoft.com/office/officeart/2018/2/layout/IconVerticalSolidList"/>
    <dgm:cxn modelId="{650E5886-294E-475F-99C4-4C64DBAB12FB}" type="presParOf" srcId="{8C85AFFE-00F2-4139-B8EE-749A5B149F03}" destId="{3B18E8FB-7AC1-4FBF-88F4-574B0F93AA8F}" srcOrd="9" destOrd="0" presId="urn:microsoft.com/office/officeart/2018/2/layout/IconVerticalSolidList"/>
    <dgm:cxn modelId="{F3E25BCD-A1F8-4089-AFF1-BEBDAC72C90C}" type="presParOf" srcId="{8C85AFFE-00F2-4139-B8EE-749A5B149F03}" destId="{1FD1CD73-D57D-44D9-AA3B-359AE284096F}" srcOrd="10" destOrd="0" presId="urn:microsoft.com/office/officeart/2018/2/layout/IconVerticalSolidList"/>
    <dgm:cxn modelId="{7634E273-4530-4ADC-ADF4-550144E43477}" type="presParOf" srcId="{1FD1CD73-D57D-44D9-AA3B-359AE284096F}" destId="{91B4C5EA-B43A-4DE9-8A1A-DCA2CB83247E}" srcOrd="0" destOrd="0" presId="urn:microsoft.com/office/officeart/2018/2/layout/IconVerticalSolidList"/>
    <dgm:cxn modelId="{C230969F-D9BB-4919-AC07-6750F3C2810B}" type="presParOf" srcId="{1FD1CD73-D57D-44D9-AA3B-359AE284096F}" destId="{1FBE8F7E-DA36-4808-97D9-BA6932C87930}" srcOrd="1" destOrd="0" presId="urn:microsoft.com/office/officeart/2018/2/layout/IconVerticalSolidList"/>
    <dgm:cxn modelId="{3518D987-966B-40B3-9F4B-1E13E5A1EA13}" type="presParOf" srcId="{1FD1CD73-D57D-44D9-AA3B-359AE284096F}" destId="{B7ADB5B0-6839-43E8-AF5D-2377966A8B60}" srcOrd="2" destOrd="0" presId="urn:microsoft.com/office/officeart/2018/2/layout/IconVerticalSolidList"/>
    <dgm:cxn modelId="{8D184DD1-1A96-40D2-8C31-D275CFC36D10}" type="presParOf" srcId="{1FD1CD73-D57D-44D9-AA3B-359AE284096F}" destId="{035A9D76-0336-4147-AAE0-5976D5DE1BD3}" srcOrd="3" destOrd="0" presId="urn:microsoft.com/office/officeart/2018/2/layout/IconVerticalSolidList"/>
    <dgm:cxn modelId="{00FF2A93-4565-408B-B47A-C4C9DF55CD17}" type="presParOf" srcId="{8C85AFFE-00F2-4139-B8EE-749A5B149F03}" destId="{5C510D53-2F47-4BFB-9B6D-6B382920AFB8}" srcOrd="11" destOrd="0" presId="urn:microsoft.com/office/officeart/2018/2/layout/IconVerticalSolidList"/>
    <dgm:cxn modelId="{6F1E7144-D5C8-4A28-8126-ABF18FAF808D}" type="presParOf" srcId="{8C85AFFE-00F2-4139-B8EE-749A5B149F03}" destId="{3B0A31F6-BCEF-48FA-A46C-07CD8906D241}" srcOrd="12" destOrd="0" presId="urn:microsoft.com/office/officeart/2018/2/layout/IconVerticalSolidList"/>
    <dgm:cxn modelId="{A7820CDE-663C-40A1-8642-B467E26FA1D5}" type="presParOf" srcId="{3B0A31F6-BCEF-48FA-A46C-07CD8906D241}" destId="{47D80196-4112-4D91-BD66-C0AAFEA8A4E9}" srcOrd="0" destOrd="0" presId="urn:microsoft.com/office/officeart/2018/2/layout/IconVerticalSolidList"/>
    <dgm:cxn modelId="{51D3376E-0108-43E7-89C2-2628E0ABA707}" type="presParOf" srcId="{3B0A31F6-BCEF-48FA-A46C-07CD8906D241}" destId="{9A3D4850-CB3D-4539-98B6-A78B38E175DB}" srcOrd="1" destOrd="0" presId="urn:microsoft.com/office/officeart/2018/2/layout/IconVerticalSolidList"/>
    <dgm:cxn modelId="{EF8A65C0-1F11-4919-A357-A3A191021DE1}" type="presParOf" srcId="{3B0A31F6-BCEF-48FA-A46C-07CD8906D241}" destId="{4BA2D5CF-9624-4B83-8487-3E862D0CE336}" srcOrd="2" destOrd="0" presId="urn:microsoft.com/office/officeart/2018/2/layout/IconVerticalSolidList"/>
    <dgm:cxn modelId="{ED53C42A-C401-44D5-9F69-BDA2854B4031}" type="presParOf" srcId="{3B0A31F6-BCEF-48FA-A46C-07CD8906D241}" destId="{2E6AF52D-A7A1-45AE-933C-44BCAC5CBA18}"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BA29E1-7525-4AC1-BB42-1BA4DD25588A}">
      <dsp:nvSpPr>
        <dsp:cNvPr id="0" name=""/>
        <dsp:cNvSpPr/>
      </dsp:nvSpPr>
      <dsp:spPr>
        <a:xfrm>
          <a:off x="603080" y="184453"/>
          <a:ext cx="2006590" cy="1754012"/>
        </a:xfrm>
        <a:prstGeom prst="rightArrow">
          <a:avLst>
            <a:gd name="adj1" fmla="val 70000"/>
            <a:gd name="adj2" fmla="val 50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7620" rIns="15240" bIns="7620" numCol="1" spcCol="1270" anchor="ctr" anchorCtr="0">
          <a:noAutofit/>
        </a:bodyPr>
        <a:lstStyle/>
        <a:p>
          <a:pPr marL="114300" lvl="1" indent="-114300" algn="l" defTabSz="533400">
            <a:lnSpc>
              <a:spcPct val="90000"/>
            </a:lnSpc>
            <a:spcBef>
              <a:spcPct val="0"/>
            </a:spcBef>
            <a:spcAft>
              <a:spcPct val="15000"/>
            </a:spcAft>
            <a:buChar char="•"/>
          </a:pPr>
          <a:r>
            <a:rPr lang="en-GB" sz="1200" kern="1200" dirty="0">
              <a:latin typeface="Amasis MT Pro" panose="02040504050005020304" pitchFamily="18" charset="0"/>
            </a:rPr>
            <a:t>Registers as a Seller</a:t>
          </a:r>
        </a:p>
        <a:p>
          <a:pPr marL="114300" lvl="1" indent="-114300" algn="l" defTabSz="533400">
            <a:lnSpc>
              <a:spcPct val="90000"/>
            </a:lnSpc>
            <a:spcBef>
              <a:spcPct val="0"/>
            </a:spcBef>
            <a:spcAft>
              <a:spcPct val="15000"/>
            </a:spcAft>
            <a:buChar char="•"/>
          </a:pPr>
          <a:r>
            <a:rPr lang="en-GB" sz="1200" kern="1200" dirty="0">
              <a:latin typeface="Amasis MT Pro" panose="02040504050005020304" pitchFamily="18" charset="0"/>
            </a:rPr>
            <a:t>Agrees to Terms and conditions</a:t>
          </a:r>
        </a:p>
      </dsp:txBody>
      <dsp:txXfrm>
        <a:off x="1104727" y="447555"/>
        <a:ext cx="978212" cy="1227808"/>
      </dsp:txXfrm>
    </dsp:sp>
    <dsp:sp modelId="{0DB7BA56-900E-4413-ACA7-AB238D302739}">
      <dsp:nvSpPr>
        <dsp:cNvPr id="0" name=""/>
        <dsp:cNvSpPr/>
      </dsp:nvSpPr>
      <dsp:spPr>
        <a:xfrm>
          <a:off x="4981" y="604263"/>
          <a:ext cx="1196198" cy="914393"/>
        </a:xfrm>
        <a:prstGeom prst="ellipse">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Seller Registration</a:t>
          </a:r>
        </a:p>
      </dsp:txBody>
      <dsp:txXfrm>
        <a:off x="180160" y="738173"/>
        <a:ext cx="845840" cy="646573"/>
      </dsp:txXfrm>
    </dsp:sp>
    <dsp:sp modelId="{B866BA39-7AC7-4875-8B76-B85AD9036374}">
      <dsp:nvSpPr>
        <dsp:cNvPr id="0" name=""/>
        <dsp:cNvSpPr/>
      </dsp:nvSpPr>
      <dsp:spPr>
        <a:xfrm>
          <a:off x="3236729" y="184453"/>
          <a:ext cx="2006590" cy="1754012"/>
        </a:xfrm>
        <a:prstGeom prst="rightArrow">
          <a:avLst>
            <a:gd name="adj1" fmla="val 70000"/>
            <a:gd name="adj2" fmla="val 50000"/>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6985" rIns="13970" bIns="6985" numCol="1" spcCol="1270" anchor="ctr" anchorCtr="0">
          <a:noAutofit/>
        </a:bodyPr>
        <a:lstStyle/>
        <a:p>
          <a:pPr marL="57150" lvl="1" indent="-57150" algn="l" defTabSz="488950">
            <a:lnSpc>
              <a:spcPct val="90000"/>
            </a:lnSpc>
            <a:spcBef>
              <a:spcPct val="0"/>
            </a:spcBef>
            <a:spcAft>
              <a:spcPct val="15000"/>
            </a:spcAft>
            <a:buChar char="•"/>
          </a:pPr>
          <a:r>
            <a:rPr lang="en-GB" sz="1100" b="0" kern="1200" dirty="0">
              <a:latin typeface="Amasis MT Pro" panose="02040504050005020304" pitchFamily="18" charset="0"/>
            </a:rPr>
            <a:t>Upload product description</a:t>
          </a:r>
        </a:p>
        <a:p>
          <a:pPr marL="57150" lvl="1" indent="-57150" algn="l" defTabSz="488950">
            <a:lnSpc>
              <a:spcPct val="90000"/>
            </a:lnSpc>
            <a:spcBef>
              <a:spcPct val="0"/>
            </a:spcBef>
            <a:spcAft>
              <a:spcPct val="15000"/>
            </a:spcAft>
            <a:buChar char="•"/>
          </a:pPr>
          <a:r>
            <a:rPr lang="en-GB" sz="1100" b="0" kern="1200" dirty="0">
              <a:latin typeface="Amasis MT Pro" panose="02040504050005020304" pitchFamily="18" charset="0"/>
            </a:rPr>
            <a:t>Availability and price</a:t>
          </a:r>
        </a:p>
        <a:p>
          <a:pPr marL="57150" lvl="1" indent="-57150" algn="l" defTabSz="488950">
            <a:lnSpc>
              <a:spcPct val="90000"/>
            </a:lnSpc>
            <a:spcBef>
              <a:spcPct val="0"/>
            </a:spcBef>
            <a:spcAft>
              <a:spcPct val="15000"/>
            </a:spcAft>
            <a:buChar char="•"/>
          </a:pPr>
          <a:r>
            <a:rPr lang="en-GB" sz="1100" b="0" kern="1200" dirty="0">
              <a:latin typeface="Amasis MT Pro" panose="02040504050005020304" pitchFamily="18" charset="0"/>
            </a:rPr>
            <a:t>Manage own products</a:t>
          </a:r>
        </a:p>
      </dsp:txBody>
      <dsp:txXfrm>
        <a:off x="3738377" y="447555"/>
        <a:ext cx="978212" cy="1227808"/>
      </dsp:txXfrm>
    </dsp:sp>
    <dsp:sp modelId="{251B118D-92FC-4A21-8F15-86B84CF6B7CA}">
      <dsp:nvSpPr>
        <dsp:cNvPr id="0" name=""/>
        <dsp:cNvSpPr/>
      </dsp:nvSpPr>
      <dsp:spPr>
        <a:xfrm>
          <a:off x="2735082" y="559812"/>
          <a:ext cx="1003295" cy="1003295"/>
        </a:xfrm>
        <a:prstGeom prst="ellipse">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Manage Product Inventory</a:t>
          </a:r>
        </a:p>
      </dsp:txBody>
      <dsp:txXfrm>
        <a:off x="2882011" y="706741"/>
        <a:ext cx="709437" cy="709437"/>
      </dsp:txXfrm>
    </dsp:sp>
    <dsp:sp modelId="{234B5E5C-EDB6-412F-8555-4BFC90CBE19F}">
      <dsp:nvSpPr>
        <dsp:cNvPr id="0" name=""/>
        <dsp:cNvSpPr/>
      </dsp:nvSpPr>
      <dsp:spPr>
        <a:xfrm>
          <a:off x="5870379" y="184453"/>
          <a:ext cx="2006590" cy="1754012"/>
        </a:xfrm>
        <a:prstGeom prst="rightArrow">
          <a:avLst>
            <a:gd name="adj1" fmla="val 70000"/>
            <a:gd name="adj2" fmla="val 50000"/>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6985" rIns="13970" bIns="6985" numCol="1" spcCol="1270" anchor="ctr" anchorCtr="0">
          <a:noAutofit/>
        </a:bodyPr>
        <a:lstStyle/>
        <a:p>
          <a:pPr marL="57150" lvl="1" indent="-57150" algn="l" defTabSz="488950">
            <a:lnSpc>
              <a:spcPct val="90000"/>
            </a:lnSpc>
            <a:spcBef>
              <a:spcPct val="0"/>
            </a:spcBef>
            <a:spcAft>
              <a:spcPct val="15000"/>
            </a:spcAft>
            <a:buChar char="•"/>
          </a:pPr>
          <a:r>
            <a:rPr lang="en-GB" sz="1100" kern="1200" dirty="0">
              <a:latin typeface="Amasis MT Pro" panose="02040504050005020304" pitchFamily="18" charset="0"/>
            </a:rPr>
            <a:t>Order details</a:t>
          </a:r>
        </a:p>
        <a:p>
          <a:pPr marL="57150" lvl="1" indent="-57150" algn="l" defTabSz="488950">
            <a:lnSpc>
              <a:spcPct val="90000"/>
            </a:lnSpc>
            <a:spcBef>
              <a:spcPct val="0"/>
            </a:spcBef>
            <a:spcAft>
              <a:spcPct val="15000"/>
            </a:spcAft>
            <a:buChar char="•"/>
          </a:pPr>
          <a:r>
            <a:rPr lang="en-GB" sz="1100" kern="1200" dirty="0">
              <a:latin typeface="Amasis MT Pro" panose="02040504050005020304" pitchFamily="18" charset="0"/>
            </a:rPr>
            <a:t>Buyer details</a:t>
          </a:r>
        </a:p>
        <a:p>
          <a:pPr marL="57150" lvl="1" indent="-57150" algn="l" defTabSz="488950">
            <a:lnSpc>
              <a:spcPct val="90000"/>
            </a:lnSpc>
            <a:spcBef>
              <a:spcPct val="0"/>
            </a:spcBef>
            <a:spcAft>
              <a:spcPct val="15000"/>
            </a:spcAft>
            <a:buChar char="•"/>
          </a:pPr>
          <a:r>
            <a:rPr lang="en-GB" sz="1100" kern="1200" dirty="0">
              <a:latin typeface="Amasis MT Pro" panose="02040504050005020304" pitchFamily="18" charset="0"/>
            </a:rPr>
            <a:t>Payment mode</a:t>
          </a:r>
        </a:p>
        <a:p>
          <a:pPr marL="57150" lvl="1" indent="-57150" algn="l" defTabSz="488950">
            <a:lnSpc>
              <a:spcPct val="90000"/>
            </a:lnSpc>
            <a:spcBef>
              <a:spcPct val="0"/>
            </a:spcBef>
            <a:spcAft>
              <a:spcPct val="15000"/>
            </a:spcAft>
            <a:buChar char="•"/>
          </a:pPr>
          <a:r>
            <a:rPr lang="en-GB" sz="1100" kern="1200" dirty="0">
              <a:latin typeface="Amasis MT Pro" panose="02040504050005020304" pitchFamily="18" charset="0"/>
            </a:rPr>
            <a:t>Delivery details</a:t>
          </a:r>
        </a:p>
      </dsp:txBody>
      <dsp:txXfrm>
        <a:off x="6372026" y="447555"/>
        <a:ext cx="978212" cy="1227808"/>
      </dsp:txXfrm>
    </dsp:sp>
    <dsp:sp modelId="{2E2595F9-0616-4C3B-BE13-CA23D1681E83}">
      <dsp:nvSpPr>
        <dsp:cNvPr id="0" name=""/>
        <dsp:cNvSpPr/>
      </dsp:nvSpPr>
      <dsp:spPr>
        <a:xfrm>
          <a:off x="5368731" y="559812"/>
          <a:ext cx="1003295" cy="1003295"/>
        </a:xfrm>
        <a:prstGeom prst="ellipse">
          <a:avLst/>
        </a:prstGeom>
        <a:solidFill>
          <a:schemeClr val="accent4">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Process Order</a:t>
          </a:r>
        </a:p>
      </dsp:txBody>
      <dsp:txXfrm>
        <a:off x="5515660" y="706741"/>
        <a:ext cx="709437" cy="709437"/>
      </dsp:txXfrm>
    </dsp:sp>
    <dsp:sp modelId="{D3B8C566-CF54-44AB-9B06-09ED016619CD}">
      <dsp:nvSpPr>
        <dsp:cNvPr id="0" name=""/>
        <dsp:cNvSpPr/>
      </dsp:nvSpPr>
      <dsp:spPr>
        <a:xfrm>
          <a:off x="8504028" y="184453"/>
          <a:ext cx="2006590" cy="1754012"/>
        </a:xfrm>
        <a:prstGeom prst="rightArrow">
          <a:avLst>
            <a:gd name="adj1" fmla="val 70000"/>
            <a:gd name="adj2" fmla="val 50000"/>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6985" rIns="13970" bIns="6985" numCol="1" spcCol="1270" anchor="ctr" anchorCtr="0">
          <a:noAutofit/>
        </a:bodyPr>
        <a:lstStyle/>
        <a:p>
          <a:pPr marL="57150" lvl="1" indent="-57150" algn="l" defTabSz="488950">
            <a:lnSpc>
              <a:spcPct val="90000"/>
            </a:lnSpc>
            <a:spcBef>
              <a:spcPct val="0"/>
            </a:spcBef>
            <a:spcAft>
              <a:spcPct val="15000"/>
            </a:spcAft>
            <a:buFont typeface="Arial" panose="020B0604020202020204" pitchFamily="34" charset="0"/>
            <a:buChar char="•"/>
          </a:pPr>
          <a:r>
            <a:rPr lang="en-GB" sz="1100" kern="1200" dirty="0">
              <a:latin typeface="Amasis MT Pro" panose="02040504050005020304" pitchFamily="18" charset="0"/>
            </a:rPr>
            <a:t>Make product available at pickup point</a:t>
          </a:r>
        </a:p>
        <a:p>
          <a:pPr marL="57150" lvl="1" indent="-57150" algn="l" defTabSz="488950">
            <a:lnSpc>
              <a:spcPct val="90000"/>
            </a:lnSpc>
            <a:spcBef>
              <a:spcPct val="0"/>
            </a:spcBef>
            <a:spcAft>
              <a:spcPct val="15000"/>
            </a:spcAft>
            <a:buFont typeface="Arial" panose="020B0604020202020204" pitchFamily="34" charset="0"/>
            <a:buChar char="•"/>
          </a:pPr>
          <a:r>
            <a:rPr lang="en-GB" sz="1100" kern="1200" dirty="0">
              <a:latin typeface="Amasis MT Pro" panose="02040504050005020304" pitchFamily="18" charset="0"/>
            </a:rPr>
            <a:t>Receive payment</a:t>
          </a:r>
        </a:p>
        <a:p>
          <a:pPr marL="57150" lvl="1" indent="-57150" algn="l" defTabSz="488950">
            <a:lnSpc>
              <a:spcPct val="90000"/>
            </a:lnSpc>
            <a:spcBef>
              <a:spcPct val="0"/>
            </a:spcBef>
            <a:spcAft>
              <a:spcPct val="15000"/>
            </a:spcAft>
            <a:buFont typeface="Arial" panose="020B0604020202020204" pitchFamily="34" charset="0"/>
            <a:buChar char="•"/>
          </a:pPr>
          <a:r>
            <a:rPr lang="en-GB" sz="1100" kern="1200" dirty="0">
              <a:latin typeface="Amasis MT Pro" panose="02040504050005020304" pitchFamily="18" charset="0"/>
            </a:rPr>
            <a:t>Handover product</a:t>
          </a:r>
        </a:p>
      </dsp:txBody>
      <dsp:txXfrm>
        <a:off x="9005676" y="447555"/>
        <a:ext cx="978212" cy="1227808"/>
      </dsp:txXfrm>
    </dsp:sp>
    <dsp:sp modelId="{8B310540-710D-47F3-8333-2E4A288F5D9C}">
      <dsp:nvSpPr>
        <dsp:cNvPr id="0" name=""/>
        <dsp:cNvSpPr/>
      </dsp:nvSpPr>
      <dsp:spPr>
        <a:xfrm>
          <a:off x="8002381" y="559812"/>
          <a:ext cx="1003295" cy="1003295"/>
        </a:xfrm>
        <a:prstGeom prst="ellipse">
          <a:avLst/>
        </a:prstGeom>
        <a:solidFill>
          <a:schemeClr val="bg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Deliver Order</a:t>
          </a:r>
        </a:p>
      </dsp:txBody>
      <dsp:txXfrm>
        <a:off x="8149310" y="706741"/>
        <a:ext cx="709437" cy="7094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BA29E1-7525-4AC1-BB42-1BA4DD25588A}">
      <dsp:nvSpPr>
        <dsp:cNvPr id="0" name=""/>
        <dsp:cNvSpPr/>
      </dsp:nvSpPr>
      <dsp:spPr>
        <a:xfrm>
          <a:off x="574013" y="181760"/>
          <a:ext cx="2012751" cy="1759398"/>
        </a:xfrm>
        <a:prstGeom prst="rightArrow">
          <a:avLst>
            <a:gd name="adj1" fmla="val 70000"/>
            <a:gd name="adj2" fmla="val 50000"/>
          </a:avLst>
        </a:prstGeom>
        <a:solidFill>
          <a:schemeClr val="bg2">
            <a:lumMod val="20000"/>
            <a:lumOff val="80000"/>
            <a:alpha val="9000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7620" rIns="15240" bIns="7620" numCol="1" spcCol="1270" anchor="ctr" anchorCtr="0">
          <a:noAutofit/>
        </a:bodyPr>
        <a:lstStyle/>
        <a:p>
          <a:pPr marL="114300" lvl="1" indent="-114300" algn="l" defTabSz="533400">
            <a:lnSpc>
              <a:spcPct val="90000"/>
            </a:lnSpc>
            <a:spcBef>
              <a:spcPct val="0"/>
            </a:spcBef>
            <a:spcAft>
              <a:spcPct val="15000"/>
            </a:spcAft>
            <a:buChar char="•"/>
          </a:pPr>
          <a:r>
            <a:rPr lang="en-GB" sz="1200" kern="1200"/>
            <a:t>Registers as a Buyer</a:t>
          </a:r>
        </a:p>
        <a:p>
          <a:pPr marL="114300" lvl="1" indent="-114300" algn="l" defTabSz="533400">
            <a:lnSpc>
              <a:spcPct val="90000"/>
            </a:lnSpc>
            <a:spcBef>
              <a:spcPct val="0"/>
            </a:spcBef>
            <a:spcAft>
              <a:spcPct val="15000"/>
            </a:spcAft>
            <a:buChar char="•"/>
          </a:pPr>
          <a:r>
            <a:rPr lang="en-GB" sz="1200" kern="1200" dirty="0"/>
            <a:t>Agrees to Terms and conditions</a:t>
          </a:r>
        </a:p>
      </dsp:txBody>
      <dsp:txXfrm>
        <a:off x="1077201" y="445670"/>
        <a:ext cx="981216" cy="1231578"/>
      </dsp:txXfrm>
    </dsp:sp>
    <dsp:sp modelId="{0DB7BA56-900E-4413-ACA7-AB238D302739}">
      <dsp:nvSpPr>
        <dsp:cNvPr id="0" name=""/>
        <dsp:cNvSpPr/>
      </dsp:nvSpPr>
      <dsp:spPr>
        <a:xfrm>
          <a:off x="3625" y="606120"/>
          <a:ext cx="1140777" cy="910679"/>
        </a:xfrm>
        <a:prstGeom prst="ellipse">
          <a:avLst/>
        </a:prstGeom>
        <a:solidFill>
          <a:schemeClr val="accent1">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Buyer Registration</a:t>
          </a:r>
        </a:p>
      </dsp:txBody>
      <dsp:txXfrm>
        <a:off x="170688" y="739486"/>
        <a:ext cx="806651" cy="643947"/>
      </dsp:txXfrm>
    </dsp:sp>
    <dsp:sp modelId="{B866BA39-7AC7-4875-8B76-B85AD9036374}">
      <dsp:nvSpPr>
        <dsp:cNvPr id="0" name=""/>
        <dsp:cNvSpPr/>
      </dsp:nvSpPr>
      <dsp:spPr>
        <a:xfrm>
          <a:off x="3215750" y="181760"/>
          <a:ext cx="2012751" cy="1759398"/>
        </a:xfrm>
        <a:prstGeom prst="rightArrow">
          <a:avLst>
            <a:gd name="adj1" fmla="val 70000"/>
            <a:gd name="adj2" fmla="val 50000"/>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7620" rIns="15240" bIns="7620" numCol="1" spcCol="1270" anchor="ctr" anchorCtr="0">
          <a:noAutofit/>
        </a:bodyPr>
        <a:lstStyle/>
        <a:p>
          <a:pPr marL="114300" lvl="1" indent="-114300" algn="l" defTabSz="533400">
            <a:lnSpc>
              <a:spcPct val="90000"/>
            </a:lnSpc>
            <a:spcBef>
              <a:spcPct val="0"/>
            </a:spcBef>
            <a:spcAft>
              <a:spcPct val="15000"/>
            </a:spcAft>
            <a:buChar char="•"/>
          </a:pPr>
          <a:r>
            <a:rPr lang="en-GB" sz="1200" kern="1200"/>
            <a:t>Search required product</a:t>
          </a:r>
        </a:p>
        <a:p>
          <a:pPr marL="114300" lvl="1" indent="-114300" algn="l" defTabSz="533400">
            <a:lnSpc>
              <a:spcPct val="90000"/>
            </a:lnSpc>
            <a:spcBef>
              <a:spcPct val="0"/>
            </a:spcBef>
            <a:spcAft>
              <a:spcPct val="15000"/>
            </a:spcAft>
            <a:buChar char="•"/>
          </a:pPr>
          <a:r>
            <a:rPr lang="en-GB" sz="1200" kern="1200" dirty="0"/>
            <a:t>Select product for purchase</a:t>
          </a:r>
        </a:p>
      </dsp:txBody>
      <dsp:txXfrm>
        <a:off x="3718938" y="445670"/>
        <a:ext cx="981216" cy="1231578"/>
      </dsp:txXfrm>
    </dsp:sp>
    <dsp:sp modelId="{251B118D-92FC-4A21-8F15-86B84CF6B7CA}">
      <dsp:nvSpPr>
        <dsp:cNvPr id="0" name=""/>
        <dsp:cNvSpPr/>
      </dsp:nvSpPr>
      <dsp:spPr>
        <a:xfrm>
          <a:off x="2712562" y="558272"/>
          <a:ext cx="1006375" cy="1006375"/>
        </a:xfrm>
        <a:prstGeom prst="ellipse">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Search Inventory</a:t>
          </a:r>
        </a:p>
      </dsp:txBody>
      <dsp:txXfrm>
        <a:off x="2859942" y="705652"/>
        <a:ext cx="711615" cy="711615"/>
      </dsp:txXfrm>
    </dsp:sp>
    <dsp:sp modelId="{234B5E5C-EDB6-412F-8555-4BFC90CBE19F}">
      <dsp:nvSpPr>
        <dsp:cNvPr id="0" name=""/>
        <dsp:cNvSpPr/>
      </dsp:nvSpPr>
      <dsp:spPr>
        <a:xfrm>
          <a:off x="5857486" y="181760"/>
          <a:ext cx="2012751" cy="1759398"/>
        </a:xfrm>
        <a:prstGeom prst="rightArrow">
          <a:avLst>
            <a:gd name="adj1" fmla="val 70000"/>
            <a:gd name="adj2" fmla="val 50000"/>
          </a:avLst>
        </a:prstGeom>
        <a:solidFill>
          <a:schemeClr val="accent4">
            <a:lumMod val="40000"/>
            <a:lumOff val="60000"/>
            <a:alpha val="9000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6985" rIns="13970" bIns="6985" numCol="1" spcCol="1270" anchor="ctr" anchorCtr="0">
          <a:noAutofit/>
        </a:bodyPr>
        <a:lstStyle/>
        <a:p>
          <a:pPr marL="57150" lvl="1" indent="-57150" algn="l" defTabSz="488950">
            <a:lnSpc>
              <a:spcPct val="90000"/>
            </a:lnSpc>
            <a:spcBef>
              <a:spcPct val="0"/>
            </a:spcBef>
            <a:spcAft>
              <a:spcPct val="15000"/>
            </a:spcAft>
            <a:buChar char="•"/>
          </a:pPr>
          <a:r>
            <a:rPr lang="en-GB" sz="1100" kern="1200" dirty="0">
              <a:latin typeface="Amasis MT Pro" panose="02040504050005020304" pitchFamily="18" charset="0"/>
            </a:rPr>
            <a:t>Add to cart</a:t>
          </a:r>
        </a:p>
        <a:p>
          <a:pPr marL="57150" lvl="1" indent="-57150" algn="l" defTabSz="488950">
            <a:lnSpc>
              <a:spcPct val="90000"/>
            </a:lnSpc>
            <a:spcBef>
              <a:spcPct val="0"/>
            </a:spcBef>
            <a:spcAft>
              <a:spcPct val="15000"/>
            </a:spcAft>
            <a:buChar char="•"/>
          </a:pPr>
          <a:r>
            <a:rPr lang="en-GB" sz="1100" kern="1200" dirty="0">
              <a:latin typeface="Amasis MT Pro" panose="02040504050005020304" pitchFamily="18" charset="0"/>
            </a:rPr>
            <a:t>Provides/selects delivery details</a:t>
          </a:r>
        </a:p>
        <a:p>
          <a:pPr marL="57150" lvl="1" indent="-57150" algn="l" defTabSz="488950">
            <a:lnSpc>
              <a:spcPct val="90000"/>
            </a:lnSpc>
            <a:spcBef>
              <a:spcPct val="0"/>
            </a:spcBef>
            <a:spcAft>
              <a:spcPct val="15000"/>
            </a:spcAft>
            <a:buChar char="•"/>
          </a:pPr>
          <a:r>
            <a:rPr lang="en-GB" sz="1100" kern="1200" dirty="0">
              <a:latin typeface="Amasis MT Pro" panose="02040504050005020304" pitchFamily="18" charset="0"/>
            </a:rPr>
            <a:t>Place order</a:t>
          </a:r>
        </a:p>
      </dsp:txBody>
      <dsp:txXfrm>
        <a:off x="6360674" y="445670"/>
        <a:ext cx="981216" cy="1231578"/>
      </dsp:txXfrm>
    </dsp:sp>
    <dsp:sp modelId="{2E2595F9-0616-4C3B-BE13-CA23D1681E83}">
      <dsp:nvSpPr>
        <dsp:cNvPr id="0" name=""/>
        <dsp:cNvSpPr/>
      </dsp:nvSpPr>
      <dsp:spPr>
        <a:xfrm>
          <a:off x="5354298" y="558272"/>
          <a:ext cx="1006375" cy="1006375"/>
        </a:xfrm>
        <a:prstGeom prst="ellipse">
          <a:avLst/>
        </a:prstGeom>
        <a:solidFill>
          <a:schemeClr val="accent4">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Create Order</a:t>
          </a:r>
        </a:p>
      </dsp:txBody>
      <dsp:txXfrm>
        <a:off x="5501678" y="705652"/>
        <a:ext cx="711615" cy="711615"/>
      </dsp:txXfrm>
    </dsp:sp>
    <dsp:sp modelId="{D3B8C566-CF54-44AB-9B06-09ED016619CD}">
      <dsp:nvSpPr>
        <dsp:cNvPr id="0" name=""/>
        <dsp:cNvSpPr/>
      </dsp:nvSpPr>
      <dsp:spPr>
        <a:xfrm>
          <a:off x="8499223" y="181760"/>
          <a:ext cx="2012751" cy="1759398"/>
        </a:xfrm>
        <a:prstGeom prst="rightArrow">
          <a:avLst>
            <a:gd name="adj1" fmla="val 70000"/>
            <a:gd name="adj2" fmla="val 50000"/>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7620" rIns="15240" bIns="7620" numCol="1" spcCol="1270" anchor="ctr" anchorCtr="0">
          <a:noAutofit/>
        </a:bodyPr>
        <a:lstStyle/>
        <a:p>
          <a:pPr marL="114300" lvl="1" indent="-114300" algn="l" defTabSz="533400">
            <a:lnSpc>
              <a:spcPct val="90000"/>
            </a:lnSpc>
            <a:spcBef>
              <a:spcPct val="0"/>
            </a:spcBef>
            <a:spcAft>
              <a:spcPct val="15000"/>
            </a:spcAft>
            <a:buFont typeface="Arial" panose="020B0604020202020204" pitchFamily="34" charset="0"/>
            <a:buChar char="•"/>
          </a:pPr>
          <a:r>
            <a:rPr lang="en-GB" sz="1200" kern="1200" dirty="0">
              <a:latin typeface="Amasis MT Pro" panose="02040504050005020304" pitchFamily="18" charset="0"/>
            </a:rPr>
            <a:t>Receive product from agreed pickup point</a:t>
          </a:r>
        </a:p>
        <a:p>
          <a:pPr marL="114300" lvl="1" indent="-114300" algn="l" defTabSz="533400">
            <a:lnSpc>
              <a:spcPct val="90000"/>
            </a:lnSpc>
            <a:spcBef>
              <a:spcPct val="0"/>
            </a:spcBef>
            <a:spcAft>
              <a:spcPct val="15000"/>
            </a:spcAft>
            <a:buFont typeface="Arial" panose="020B0604020202020204" pitchFamily="34" charset="0"/>
            <a:buChar char="•"/>
          </a:pPr>
          <a:r>
            <a:rPr lang="en-GB" sz="1200" kern="1200" dirty="0">
              <a:latin typeface="Amasis MT Pro" panose="02040504050005020304" pitchFamily="18" charset="0"/>
            </a:rPr>
            <a:t>Make payment</a:t>
          </a:r>
        </a:p>
      </dsp:txBody>
      <dsp:txXfrm>
        <a:off x="9002411" y="445670"/>
        <a:ext cx="981216" cy="1231578"/>
      </dsp:txXfrm>
    </dsp:sp>
    <dsp:sp modelId="{8B310540-710D-47F3-8333-2E4A288F5D9C}">
      <dsp:nvSpPr>
        <dsp:cNvPr id="0" name=""/>
        <dsp:cNvSpPr/>
      </dsp:nvSpPr>
      <dsp:spPr>
        <a:xfrm>
          <a:off x="7996035" y="558272"/>
          <a:ext cx="1006375" cy="1006375"/>
        </a:xfrm>
        <a:prstGeom prst="ellipse">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Receive Order</a:t>
          </a:r>
        </a:p>
      </dsp:txBody>
      <dsp:txXfrm>
        <a:off x="8143415" y="705652"/>
        <a:ext cx="711615" cy="71161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CD7F4B-BCF6-4494-A137-71B088BE161D}">
      <dsp:nvSpPr>
        <dsp:cNvPr id="0" name=""/>
        <dsp:cNvSpPr/>
      </dsp:nvSpPr>
      <dsp:spPr>
        <a:xfrm>
          <a:off x="1961743" y="1487217"/>
          <a:ext cx="1890318" cy="1635202"/>
        </a:xfrm>
        <a:prstGeom prst="hexagon">
          <a:avLst>
            <a:gd name="adj" fmla="val 28570"/>
            <a:gd name="vf" fmla="val 11547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IN" sz="1500" kern="1200"/>
            <a:t>Web App</a:t>
          </a:r>
        </a:p>
      </dsp:txBody>
      <dsp:txXfrm>
        <a:off x="2274995" y="1758193"/>
        <a:ext cx="1263814" cy="1093250"/>
      </dsp:txXfrm>
    </dsp:sp>
    <dsp:sp modelId="{CF891564-CAD1-4120-BFF5-58487CD11423}">
      <dsp:nvSpPr>
        <dsp:cNvPr id="0" name=""/>
        <dsp:cNvSpPr/>
      </dsp:nvSpPr>
      <dsp:spPr>
        <a:xfrm>
          <a:off x="3145446" y="704884"/>
          <a:ext cx="713211" cy="614526"/>
        </a:xfrm>
        <a:prstGeom prst="hexagon">
          <a:avLst>
            <a:gd name="adj" fmla="val 28900"/>
            <a:gd name="vf" fmla="val 115470"/>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AB272B-6B3B-4DEC-836F-1EF4C5696280}">
      <dsp:nvSpPr>
        <dsp:cNvPr id="0" name=""/>
        <dsp:cNvSpPr/>
      </dsp:nvSpPr>
      <dsp:spPr>
        <a:xfrm>
          <a:off x="2135869" y="0"/>
          <a:ext cx="1549102" cy="1340155"/>
        </a:xfrm>
        <a:prstGeom prst="hexagon">
          <a:avLst>
            <a:gd name="adj" fmla="val 28570"/>
            <a:gd name="vf" fmla="val 11547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IN" sz="1500" kern="1200"/>
            <a:t>Ease of Access</a:t>
          </a:r>
        </a:p>
      </dsp:txBody>
      <dsp:txXfrm>
        <a:off x="2392588" y="222092"/>
        <a:ext cx="1035664" cy="895971"/>
      </dsp:txXfrm>
    </dsp:sp>
    <dsp:sp modelId="{48A30C7D-24F7-45D7-88D7-27D9BC4CE8D7}">
      <dsp:nvSpPr>
        <dsp:cNvPr id="0" name=""/>
        <dsp:cNvSpPr/>
      </dsp:nvSpPr>
      <dsp:spPr>
        <a:xfrm>
          <a:off x="3977819" y="1853720"/>
          <a:ext cx="713211" cy="614526"/>
        </a:xfrm>
        <a:prstGeom prst="hexagon">
          <a:avLst>
            <a:gd name="adj" fmla="val 28900"/>
            <a:gd name="vf" fmla="val 115470"/>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FA2EE8F-F3B3-4625-ACD2-0A90DEBD5339}">
      <dsp:nvSpPr>
        <dsp:cNvPr id="0" name=""/>
        <dsp:cNvSpPr/>
      </dsp:nvSpPr>
      <dsp:spPr>
        <a:xfrm>
          <a:off x="3556576" y="824285"/>
          <a:ext cx="1549102" cy="1340155"/>
        </a:xfrm>
        <a:prstGeom prst="hexagon">
          <a:avLst>
            <a:gd name="adj" fmla="val 28570"/>
            <a:gd name="vf" fmla="val 115470"/>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IN" sz="1500" kern="1200"/>
            <a:t>Ease of Deployment</a:t>
          </a:r>
        </a:p>
      </dsp:txBody>
      <dsp:txXfrm>
        <a:off x="3813295" y="1046377"/>
        <a:ext cx="1035664" cy="895971"/>
      </dsp:txXfrm>
    </dsp:sp>
    <dsp:sp modelId="{60FCD0C7-481B-4400-A247-8588A40BCECD}">
      <dsp:nvSpPr>
        <dsp:cNvPr id="0" name=""/>
        <dsp:cNvSpPr/>
      </dsp:nvSpPr>
      <dsp:spPr>
        <a:xfrm>
          <a:off x="3399599" y="3150541"/>
          <a:ext cx="713211" cy="614526"/>
        </a:xfrm>
        <a:prstGeom prst="hexagon">
          <a:avLst>
            <a:gd name="adj" fmla="val 28900"/>
            <a:gd name="vf" fmla="val 115470"/>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F27F29-893C-465C-B2F9-82C595DE166C}">
      <dsp:nvSpPr>
        <dsp:cNvPr id="0" name=""/>
        <dsp:cNvSpPr/>
      </dsp:nvSpPr>
      <dsp:spPr>
        <a:xfrm>
          <a:off x="3556576" y="2444735"/>
          <a:ext cx="1549102" cy="1340155"/>
        </a:xfrm>
        <a:prstGeom prst="hexagon">
          <a:avLst>
            <a:gd name="adj" fmla="val 28570"/>
            <a:gd name="vf" fmla="val 115470"/>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IN" sz="1500" kern="1200"/>
            <a:t>Quick Turnaround</a:t>
          </a:r>
        </a:p>
      </dsp:txBody>
      <dsp:txXfrm>
        <a:off x="3813295" y="2666827"/>
        <a:ext cx="1035664" cy="895971"/>
      </dsp:txXfrm>
    </dsp:sp>
    <dsp:sp modelId="{185009D5-5066-46EF-A49C-E08013E5FBBF}">
      <dsp:nvSpPr>
        <dsp:cNvPr id="0" name=""/>
        <dsp:cNvSpPr/>
      </dsp:nvSpPr>
      <dsp:spPr>
        <a:xfrm>
          <a:off x="1965261" y="3285156"/>
          <a:ext cx="713211" cy="614526"/>
        </a:xfrm>
        <a:prstGeom prst="hexagon">
          <a:avLst>
            <a:gd name="adj" fmla="val 28900"/>
            <a:gd name="vf" fmla="val 115470"/>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26F49F6-B2DC-451A-B56D-0F6E9FEC3AB4}">
      <dsp:nvSpPr>
        <dsp:cNvPr id="0" name=""/>
        <dsp:cNvSpPr/>
      </dsp:nvSpPr>
      <dsp:spPr>
        <a:xfrm>
          <a:off x="2135869" y="3269943"/>
          <a:ext cx="1549102" cy="1340155"/>
        </a:xfrm>
        <a:prstGeom prst="hexagon">
          <a:avLst>
            <a:gd name="adj" fmla="val 28570"/>
            <a:gd name="vf" fmla="val 115470"/>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IN" sz="1500" kern="1200"/>
            <a:t>Cross-platform</a:t>
          </a:r>
        </a:p>
      </dsp:txBody>
      <dsp:txXfrm>
        <a:off x="2392588" y="3492035"/>
        <a:ext cx="1035664" cy="895971"/>
      </dsp:txXfrm>
    </dsp:sp>
    <dsp:sp modelId="{C56E6EE7-5AFD-4DBB-ADAC-2E08BB232636}">
      <dsp:nvSpPr>
        <dsp:cNvPr id="0" name=""/>
        <dsp:cNvSpPr/>
      </dsp:nvSpPr>
      <dsp:spPr>
        <a:xfrm>
          <a:off x="1119257" y="2136780"/>
          <a:ext cx="713211" cy="614526"/>
        </a:xfrm>
        <a:prstGeom prst="hexagon">
          <a:avLst>
            <a:gd name="adj" fmla="val 28900"/>
            <a:gd name="vf" fmla="val 115470"/>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2E84AF7-5A95-4331-B74A-897CB8D0F1A6}">
      <dsp:nvSpPr>
        <dsp:cNvPr id="0" name=""/>
        <dsp:cNvSpPr/>
      </dsp:nvSpPr>
      <dsp:spPr>
        <a:xfrm>
          <a:off x="708566" y="2445657"/>
          <a:ext cx="1549102" cy="1340155"/>
        </a:xfrm>
        <a:prstGeom prst="hexagon">
          <a:avLst>
            <a:gd name="adj" fmla="val 28570"/>
            <a:gd name="vf" fmla="val 115470"/>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IN" sz="1500" kern="1200"/>
            <a:t>Scalable</a:t>
          </a:r>
        </a:p>
      </dsp:txBody>
      <dsp:txXfrm>
        <a:off x="965285" y="2667749"/>
        <a:ext cx="1035664" cy="895971"/>
      </dsp:txXfrm>
    </dsp:sp>
    <dsp:sp modelId="{DC4461DF-EA91-495D-8388-856FEE668B72}">
      <dsp:nvSpPr>
        <dsp:cNvPr id="0" name=""/>
        <dsp:cNvSpPr/>
      </dsp:nvSpPr>
      <dsp:spPr>
        <a:xfrm>
          <a:off x="708566" y="822441"/>
          <a:ext cx="1549102" cy="1340155"/>
        </a:xfrm>
        <a:prstGeom prst="hexagon">
          <a:avLst>
            <a:gd name="adj" fmla="val 28570"/>
            <a:gd name="vf" fmla="val 11547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IN" sz="1500" kern="1200"/>
            <a:t>Ease of Integration</a:t>
          </a:r>
        </a:p>
      </dsp:txBody>
      <dsp:txXfrm>
        <a:off x="965285" y="1044533"/>
        <a:ext cx="1035664" cy="89597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5313D2-2CDB-40F0-8FA6-848E1E5D5670}">
      <dsp:nvSpPr>
        <dsp:cNvPr id="0" name=""/>
        <dsp:cNvSpPr/>
      </dsp:nvSpPr>
      <dsp:spPr>
        <a:xfrm>
          <a:off x="0" y="531"/>
          <a:ext cx="105156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4AD6DD0-AE7E-42B2-8319-5980B64B504A}">
      <dsp:nvSpPr>
        <dsp:cNvPr id="0" name=""/>
        <dsp:cNvSpPr/>
      </dsp:nvSpPr>
      <dsp:spPr>
        <a:xfrm>
          <a:off x="0" y="531"/>
          <a:ext cx="10515600" cy="870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cs typeface="Calibri"/>
            </a:rPr>
            <a:t>Contrast Color</a:t>
          </a:r>
          <a:endParaRPr lang="en-IN" sz="3200" kern="1200" dirty="0"/>
        </a:p>
      </dsp:txBody>
      <dsp:txXfrm>
        <a:off x="0" y="531"/>
        <a:ext cx="10515600" cy="870296"/>
      </dsp:txXfrm>
    </dsp:sp>
    <dsp:sp modelId="{89A06290-6AFC-4E59-985C-0D51996114C2}">
      <dsp:nvSpPr>
        <dsp:cNvPr id="0" name=""/>
        <dsp:cNvSpPr/>
      </dsp:nvSpPr>
      <dsp:spPr>
        <a:xfrm>
          <a:off x="0" y="870827"/>
          <a:ext cx="10515600"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92D04F4-525B-4C5D-9EF7-E3856B5BE8C6}">
      <dsp:nvSpPr>
        <dsp:cNvPr id="0" name=""/>
        <dsp:cNvSpPr/>
      </dsp:nvSpPr>
      <dsp:spPr>
        <a:xfrm>
          <a:off x="0" y="870827"/>
          <a:ext cx="10515600" cy="870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cs typeface="Calibri"/>
            </a:rPr>
            <a:t>Proportion of the size of elements </a:t>
          </a:r>
          <a:endParaRPr lang="en-IN" sz="3200" kern="1200" dirty="0"/>
        </a:p>
      </dsp:txBody>
      <dsp:txXfrm>
        <a:off x="0" y="870827"/>
        <a:ext cx="10515600" cy="870296"/>
      </dsp:txXfrm>
    </dsp:sp>
    <dsp:sp modelId="{F8C80A84-DBC4-4343-8C02-3EDC745F645B}">
      <dsp:nvSpPr>
        <dsp:cNvPr id="0" name=""/>
        <dsp:cNvSpPr/>
      </dsp:nvSpPr>
      <dsp:spPr>
        <a:xfrm>
          <a:off x="0" y="1741123"/>
          <a:ext cx="10515600"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8FF943-F15A-4C4B-8EC5-E5C5EB48D526}">
      <dsp:nvSpPr>
        <dsp:cNvPr id="0" name=""/>
        <dsp:cNvSpPr/>
      </dsp:nvSpPr>
      <dsp:spPr>
        <a:xfrm>
          <a:off x="0" y="1741123"/>
          <a:ext cx="10515600" cy="870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cs typeface="Calibri"/>
            </a:rPr>
            <a:t>Re-Usable Elements</a:t>
          </a:r>
          <a:endParaRPr lang="en-IN" sz="3200" kern="1200" dirty="0"/>
        </a:p>
      </dsp:txBody>
      <dsp:txXfrm>
        <a:off x="0" y="1741123"/>
        <a:ext cx="10515600" cy="870296"/>
      </dsp:txXfrm>
    </dsp:sp>
    <dsp:sp modelId="{0A95A88C-4799-4FC4-9705-78C9DCC0FA4D}">
      <dsp:nvSpPr>
        <dsp:cNvPr id="0" name=""/>
        <dsp:cNvSpPr/>
      </dsp:nvSpPr>
      <dsp:spPr>
        <a:xfrm>
          <a:off x="0" y="2611420"/>
          <a:ext cx="105156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B031DBB-AF25-4715-9D46-AADDD649EB7F}">
      <dsp:nvSpPr>
        <dsp:cNvPr id="0" name=""/>
        <dsp:cNvSpPr/>
      </dsp:nvSpPr>
      <dsp:spPr>
        <a:xfrm>
          <a:off x="0" y="2611420"/>
          <a:ext cx="10515600" cy="870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cs typeface="Calibri"/>
            </a:rPr>
            <a:t>Use of Consistent shapes and elements </a:t>
          </a:r>
          <a:endParaRPr lang="en-IN" sz="3200" kern="1200" dirty="0"/>
        </a:p>
      </dsp:txBody>
      <dsp:txXfrm>
        <a:off x="0" y="2611420"/>
        <a:ext cx="10515600" cy="870296"/>
      </dsp:txXfrm>
    </dsp:sp>
    <dsp:sp modelId="{824E7440-B2A5-4F15-82CB-C0EEAB29E2F3}">
      <dsp:nvSpPr>
        <dsp:cNvPr id="0" name=""/>
        <dsp:cNvSpPr/>
      </dsp:nvSpPr>
      <dsp:spPr>
        <a:xfrm>
          <a:off x="0" y="3481716"/>
          <a:ext cx="10515600"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A8C829C-8663-42E9-96D6-112EE3594373}">
      <dsp:nvSpPr>
        <dsp:cNvPr id="0" name=""/>
        <dsp:cNvSpPr/>
      </dsp:nvSpPr>
      <dsp:spPr>
        <a:xfrm>
          <a:off x="0" y="3481716"/>
          <a:ext cx="10515600" cy="870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ClrTx/>
            <a:buSzTx/>
            <a:buFontTx/>
            <a:buNone/>
          </a:pPr>
          <a:r>
            <a:rPr lang="en-US" sz="3200" kern="1200" dirty="0">
              <a:cs typeface="Calibri"/>
            </a:rPr>
            <a:t>Using Empty spaces to create better UI</a:t>
          </a:r>
          <a:endParaRPr lang="en-IN" sz="3200" kern="1200" dirty="0"/>
        </a:p>
      </dsp:txBody>
      <dsp:txXfrm>
        <a:off x="0" y="3481716"/>
        <a:ext cx="10515600" cy="8702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C21251-9401-4242-9B2E-906BEF2601AE}">
      <dsp:nvSpPr>
        <dsp:cNvPr id="0" name=""/>
        <dsp:cNvSpPr/>
      </dsp:nvSpPr>
      <dsp:spPr>
        <a:xfrm>
          <a:off x="0" y="502"/>
          <a:ext cx="6301601"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9DB35C7-A4D3-4267-8935-9FBD6804CC93}">
      <dsp:nvSpPr>
        <dsp:cNvPr id="0" name=""/>
        <dsp:cNvSpPr/>
      </dsp:nvSpPr>
      <dsp:spPr>
        <a:xfrm>
          <a:off x="209180" y="156091"/>
          <a:ext cx="380328" cy="38032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9A45818-6F9A-4034-A8E1-7581647DCD3B}">
      <dsp:nvSpPr>
        <dsp:cNvPr id="0" name=""/>
        <dsp:cNvSpPr/>
      </dsp:nvSpPr>
      <dsp:spPr>
        <a:xfrm>
          <a:off x="798689" y="502"/>
          <a:ext cx="5502911"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711200">
            <a:lnSpc>
              <a:spcPct val="90000"/>
            </a:lnSpc>
            <a:spcBef>
              <a:spcPct val="0"/>
            </a:spcBef>
            <a:spcAft>
              <a:spcPct val="35000"/>
            </a:spcAft>
            <a:buNone/>
          </a:pPr>
          <a:r>
            <a:rPr lang="en-US" sz="1600" kern="1200"/>
            <a:t>Understanding the basics</a:t>
          </a:r>
        </a:p>
      </dsp:txBody>
      <dsp:txXfrm>
        <a:off x="798689" y="502"/>
        <a:ext cx="5502911" cy="691506"/>
      </dsp:txXfrm>
    </dsp:sp>
    <dsp:sp modelId="{0C37D19D-6BBE-4564-8CBB-8395B51E6D80}">
      <dsp:nvSpPr>
        <dsp:cNvPr id="0" name=""/>
        <dsp:cNvSpPr/>
      </dsp:nvSpPr>
      <dsp:spPr>
        <a:xfrm>
          <a:off x="0" y="864885"/>
          <a:ext cx="6301601"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AF2D8E-2966-49C9-985B-FB250274FCAB}">
      <dsp:nvSpPr>
        <dsp:cNvPr id="0" name=""/>
        <dsp:cNvSpPr/>
      </dsp:nvSpPr>
      <dsp:spPr>
        <a:xfrm>
          <a:off x="209180" y="1020474"/>
          <a:ext cx="380328" cy="38032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061D190-B8AA-42E3-BD63-ED2CEA1EC91F}">
      <dsp:nvSpPr>
        <dsp:cNvPr id="0" name=""/>
        <dsp:cNvSpPr/>
      </dsp:nvSpPr>
      <dsp:spPr>
        <a:xfrm>
          <a:off x="798689" y="864885"/>
          <a:ext cx="5502911"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711200">
            <a:lnSpc>
              <a:spcPct val="90000"/>
            </a:lnSpc>
            <a:spcBef>
              <a:spcPct val="0"/>
            </a:spcBef>
            <a:spcAft>
              <a:spcPct val="35000"/>
            </a:spcAft>
            <a:buNone/>
          </a:pPr>
          <a:r>
            <a:rPr lang="en-US" sz="1600" kern="1200"/>
            <a:t>Mobile first approach.</a:t>
          </a:r>
        </a:p>
      </dsp:txBody>
      <dsp:txXfrm>
        <a:off x="798689" y="864885"/>
        <a:ext cx="5502911" cy="691506"/>
      </dsp:txXfrm>
    </dsp:sp>
    <dsp:sp modelId="{585F6C3E-15D2-41DE-A6EE-16CCACB86C63}">
      <dsp:nvSpPr>
        <dsp:cNvPr id="0" name=""/>
        <dsp:cNvSpPr/>
      </dsp:nvSpPr>
      <dsp:spPr>
        <a:xfrm>
          <a:off x="0" y="1729268"/>
          <a:ext cx="6301601"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E276EB1-F48D-47D1-AC6F-598355B0A191}">
      <dsp:nvSpPr>
        <dsp:cNvPr id="0" name=""/>
        <dsp:cNvSpPr/>
      </dsp:nvSpPr>
      <dsp:spPr>
        <a:xfrm>
          <a:off x="209180" y="1884857"/>
          <a:ext cx="380328" cy="38032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909B1D6-D7CD-496C-AE63-BB46E827565A}">
      <dsp:nvSpPr>
        <dsp:cNvPr id="0" name=""/>
        <dsp:cNvSpPr/>
      </dsp:nvSpPr>
      <dsp:spPr>
        <a:xfrm>
          <a:off x="798689" y="1729268"/>
          <a:ext cx="5502911"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711200">
            <a:lnSpc>
              <a:spcPct val="90000"/>
            </a:lnSpc>
            <a:spcBef>
              <a:spcPct val="0"/>
            </a:spcBef>
            <a:spcAft>
              <a:spcPct val="35000"/>
            </a:spcAft>
            <a:buNone/>
          </a:pPr>
          <a:r>
            <a:rPr lang="en-US" sz="1600" kern="1200"/>
            <a:t>Using fluid grids.</a:t>
          </a:r>
        </a:p>
      </dsp:txBody>
      <dsp:txXfrm>
        <a:off x="798689" y="1729268"/>
        <a:ext cx="5502911" cy="691506"/>
      </dsp:txXfrm>
    </dsp:sp>
    <dsp:sp modelId="{2632E0C3-C86F-4E71-B642-63BF96771F0E}">
      <dsp:nvSpPr>
        <dsp:cNvPr id="0" name=""/>
        <dsp:cNvSpPr/>
      </dsp:nvSpPr>
      <dsp:spPr>
        <a:xfrm>
          <a:off x="0" y="2593651"/>
          <a:ext cx="6301601"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663C4A-C9D0-495E-8FD1-7479F41789CA}">
      <dsp:nvSpPr>
        <dsp:cNvPr id="0" name=""/>
        <dsp:cNvSpPr/>
      </dsp:nvSpPr>
      <dsp:spPr>
        <a:xfrm>
          <a:off x="209180" y="2749240"/>
          <a:ext cx="380328" cy="38032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7C942A4-B328-4B77-B857-A8EFADE6D2C6}">
      <dsp:nvSpPr>
        <dsp:cNvPr id="0" name=""/>
        <dsp:cNvSpPr/>
      </dsp:nvSpPr>
      <dsp:spPr>
        <a:xfrm>
          <a:off x="798689" y="2593651"/>
          <a:ext cx="5502911"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711200">
            <a:lnSpc>
              <a:spcPct val="90000"/>
            </a:lnSpc>
            <a:spcBef>
              <a:spcPct val="0"/>
            </a:spcBef>
            <a:spcAft>
              <a:spcPct val="35000"/>
            </a:spcAft>
            <a:buNone/>
          </a:pPr>
          <a:r>
            <a:rPr lang="en-US" sz="1600" kern="1200"/>
            <a:t>Enhanced images.</a:t>
          </a:r>
        </a:p>
      </dsp:txBody>
      <dsp:txXfrm>
        <a:off x="798689" y="2593651"/>
        <a:ext cx="5502911" cy="691506"/>
      </dsp:txXfrm>
    </dsp:sp>
    <dsp:sp modelId="{684FBE1C-ED69-444A-BA79-5B544B4550D7}">
      <dsp:nvSpPr>
        <dsp:cNvPr id="0" name=""/>
        <dsp:cNvSpPr/>
      </dsp:nvSpPr>
      <dsp:spPr>
        <a:xfrm>
          <a:off x="0" y="3458034"/>
          <a:ext cx="6301601"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9E3A08D-CE46-4278-946B-8E7DC9BCF7C8}">
      <dsp:nvSpPr>
        <dsp:cNvPr id="0" name=""/>
        <dsp:cNvSpPr/>
      </dsp:nvSpPr>
      <dsp:spPr>
        <a:xfrm>
          <a:off x="209180" y="3613623"/>
          <a:ext cx="380328" cy="380328"/>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5AE101-3857-4AE4-BD30-0D7A17078249}">
      <dsp:nvSpPr>
        <dsp:cNvPr id="0" name=""/>
        <dsp:cNvSpPr/>
      </dsp:nvSpPr>
      <dsp:spPr>
        <a:xfrm>
          <a:off x="798689" y="3458034"/>
          <a:ext cx="5502911"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711200">
            <a:lnSpc>
              <a:spcPct val="90000"/>
            </a:lnSpc>
            <a:spcBef>
              <a:spcPct val="0"/>
            </a:spcBef>
            <a:spcAft>
              <a:spcPct val="35000"/>
            </a:spcAft>
            <a:buNone/>
          </a:pPr>
          <a:r>
            <a:rPr lang="en-US" sz="1600" kern="1200"/>
            <a:t>Using media queries.</a:t>
          </a:r>
        </a:p>
      </dsp:txBody>
      <dsp:txXfrm>
        <a:off x="798689" y="3458034"/>
        <a:ext cx="5502911" cy="691506"/>
      </dsp:txXfrm>
    </dsp:sp>
    <dsp:sp modelId="{91B4C5EA-B43A-4DE9-8A1A-DCA2CB83247E}">
      <dsp:nvSpPr>
        <dsp:cNvPr id="0" name=""/>
        <dsp:cNvSpPr/>
      </dsp:nvSpPr>
      <dsp:spPr>
        <a:xfrm>
          <a:off x="0" y="4322417"/>
          <a:ext cx="6301601"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FBE8F7E-DA36-4808-97D9-BA6932C87930}">
      <dsp:nvSpPr>
        <dsp:cNvPr id="0" name=""/>
        <dsp:cNvSpPr/>
      </dsp:nvSpPr>
      <dsp:spPr>
        <a:xfrm>
          <a:off x="209180" y="4478006"/>
          <a:ext cx="380328" cy="380328"/>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35A9D76-0336-4147-AAE0-5976D5DE1BD3}">
      <dsp:nvSpPr>
        <dsp:cNvPr id="0" name=""/>
        <dsp:cNvSpPr/>
      </dsp:nvSpPr>
      <dsp:spPr>
        <a:xfrm>
          <a:off x="798689" y="4322417"/>
          <a:ext cx="5502911"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711200">
            <a:lnSpc>
              <a:spcPct val="90000"/>
            </a:lnSpc>
            <a:spcBef>
              <a:spcPct val="0"/>
            </a:spcBef>
            <a:spcAft>
              <a:spcPct val="35000"/>
            </a:spcAft>
            <a:buNone/>
          </a:pPr>
          <a:r>
            <a:rPr lang="en-US" sz="1600" kern="1200"/>
            <a:t>Design testing.</a:t>
          </a:r>
        </a:p>
      </dsp:txBody>
      <dsp:txXfrm>
        <a:off x="798689" y="4322417"/>
        <a:ext cx="5502911" cy="691506"/>
      </dsp:txXfrm>
    </dsp:sp>
    <dsp:sp modelId="{47D80196-4112-4D91-BD66-C0AAFEA8A4E9}">
      <dsp:nvSpPr>
        <dsp:cNvPr id="0" name=""/>
        <dsp:cNvSpPr/>
      </dsp:nvSpPr>
      <dsp:spPr>
        <a:xfrm>
          <a:off x="0" y="5186800"/>
          <a:ext cx="6301601" cy="691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A3D4850-CB3D-4539-98B6-A78B38E175DB}">
      <dsp:nvSpPr>
        <dsp:cNvPr id="0" name=""/>
        <dsp:cNvSpPr/>
      </dsp:nvSpPr>
      <dsp:spPr>
        <a:xfrm>
          <a:off x="209180" y="5342389"/>
          <a:ext cx="380328" cy="380328"/>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E6AF52D-A7A1-45AE-933C-44BCAC5CBA18}">
      <dsp:nvSpPr>
        <dsp:cNvPr id="0" name=""/>
        <dsp:cNvSpPr/>
      </dsp:nvSpPr>
      <dsp:spPr>
        <a:xfrm>
          <a:off x="798689" y="5186800"/>
          <a:ext cx="5502911" cy="691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184" tIns="73184" rIns="73184" bIns="73184" numCol="1" spcCol="1270" anchor="ctr" anchorCtr="0">
          <a:noAutofit/>
        </a:bodyPr>
        <a:lstStyle/>
        <a:p>
          <a:pPr marL="0" lvl="0" indent="0" algn="l" defTabSz="711200">
            <a:lnSpc>
              <a:spcPct val="90000"/>
            </a:lnSpc>
            <a:spcBef>
              <a:spcPct val="0"/>
            </a:spcBef>
            <a:spcAft>
              <a:spcPct val="35000"/>
            </a:spcAft>
            <a:buNone/>
          </a:pPr>
          <a:r>
            <a:rPr lang="en-US" sz="1600" kern="1200"/>
            <a:t>Exploring and analyzing different responsive websites.</a:t>
          </a:r>
        </a:p>
      </dsp:txBody>
      <dsp:txXfrm>
        <a:off x="798689" y="5186800"/>
        <a:ext cx="5502911" cy="69150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layout3.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jpeg>
</file>

<file path=ppt/media/image36.jpeg>
</file>

<file path=ppt/media/image37.png>
</file>

<file path=ppt/media/image38.pn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png>
</file>

<file path=ppt/media/image49.png>
</file>

<file path=ppt/media/image5.sv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png>
</file>

<file path=ppt/media/image61.svg>
</file>

<file path=ppt/media/image62.png>
</file>

<file path=ppt/media/image63.svg>
</file>

<file path=ppt/media/image64.png>
</file>

<file path=ppt/media/image65.png>
</file>

<file path=ppt/media/image66.png>
</file>

<file path=ppt/media/image67.png>
</file>

<file path=ppt/media/image68.png>
</file>

<file path=ppt/media/image69.png>
</file>

<file path=ppt/media/image7.svg>
</file>

<file path=ppt/media/image70.png>
</file>

<file path=ppt/media/image71.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D9B0C2-43CD-4612-A086-74F1D52269CC}" type="datetimeFigureOut">
              <a:rPr lang="en-IN" smtClean="0"/>
              <a:t>29-02-2024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7B7598-A9D3-4ED1-98FC-21D52B8AA053}" type="slidenum">
              <a:rPr lang="en-IN" smtClean="0"/>
              <a:t>‹#›</a:t>
            </a:fld>
            <a:endParaRPr lang="en-IN"/>
          </a:p>
        </p:txBody>
      </p:sp>
    </p:spTree>
    <p:extLst>
      <p:ext uri="{BB962C8B-B14F-4D97-AF65-F5344CB8AC3E}">
        <p14:creationId xmlns:p14="http://schemas.microsoft.com/office/powerpoint/2010/main" val="2090939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27B7598-A9D3-4ED1-98FC-21D52B8AA053}" type="slidenum">
              <a:rPr lang="en-IN" smtClean="0"/>
              <a:t>1</a:t>
            </a:fld>
            <a:endParaRPr lang="en-IN"/>
          </a:p>
        </p:txBody>
      </p:sp>
    </p:spTree>
    <p:extLst>
      <p:ext uri="{BB962C8B-B14F-4D97-AF65-F5344CB8AC3E}">
        <p14:creationId xmlns:p14="http://schemas.microsoft.com/office/powerpoint/2010/main" val="31105129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prevent misuse of the platform and protect customers from fraud, non-delivery scams, malicious usage of personal data</a:t>
            </a:r>
          </a:p>
          <a:p>
            <a:r>
              <a:rPr lang="en-US" dirty="0"/>
              <a:t>and sale of illegal products like drugs, weapons (or other items deemed inappropriate or unsafe.) , we need security and data protection measures </a:t>
            </a:r>
            <a:endParaRPr lang="en-US" dirty="0">
              <a:cs typeface="Calibri"/>
            </a:endParaRPr>
          </a:p>
          <a:p>
            <a:endParaRPr lang="en-US" dirty="0"/>
          </a:p>
          <a:p>
            <a:r>
              <a:rPr lang="en-US" dirty="0"/>
              <a:t>How to ensure their safety? </a:t>
            </a:r>
            <a:endParaRPr lang="en-US" dirty="0">
              <a:ea typeface="Calibri" panose="020F0502020204030204"/>
              <a:cs typeface="Calibri" panose="020F0502020204030204"/>
            </a:endParaRPr>
          </a:p>
          <a:p>
            <a:endParaRPr lang="en-US" dirty="0">
              <a:ea typeface="Calibri" panose="020F0502020204030204"/>
              <a:cs typeface="Calibri" panose="020F0502020204030204"/>
            </a:endParaRPr>
          </a:p>
          <a:p>
            <a:r>
              <a:rPr lang="en-US" dirty="0"/>
              <a:t>1.</a:t>
            </a:r>
            <a:r>
              <a:rPr lang="en-US" b="1" dirty="0"/>
              <a:t>User Authentication </a:t>
            </a:r>
            <a:r>
              <a:rPr lang="en-US" dirty="0"/>
              <a:t>such as password policies, (multi-factor authentication (MFA), implementing CAPTCHA or biometric authentication.) For Login, users must use student id and multi-factor authentication, this would ensure only university students have access.</a:t>
            </a:r>
            <a:endParaRPr lang="en-US" dirty="0">
              <a:ea typeface="Calibri"/>
              <a:cs typeface="Calibri"/>
            </a:endParaRPr>
          </a:p>
          <a:p>
            <a:endParaRPr lang="en-US" dirty="0">
              <a:ea typeface="Calibri"/>
              <a:cs typeface="Calibri"/>
            </a:endParaRPr>
          </a:p>
          <a:p>
            <a:r>
              <a:rPr lang="en-US" dirty="0"/>
              <a:t>2.</a:t>
            </a:r>
            <a:r>
              <a:rPr lang="en-US" b="1" dirty="0"/>
              <a:t>Encryption Protocols</a:t>
            </a:r>
            <a:r>
              <a:rPr lang="en-US" dirty="0"/>
              <a:t>:  includes whether websites use HTTPS protocol, SSL(Secure Sockets Layer (SSL)/TLS certificates, which ensure that sensitive information such as login credentials and personal details are protected</a:t>
            </a:r>
            <a:endParaRPr lang="en-US" dirty="0">
              <a:ea typeface="Calibri"/>
              <a:cs typeface="Calibri"/>
            </a:endParaRPr>
          </a:p>
          <a:p>
            <a:endParaRPr lang="en-US" dirty="0">
              <a:ea typeface="Calibri"/>
              <a:cs typeface="Calibri"/>
            </a:endParaRPr>
          </a:p>
          <a:p>
            <a:r>
              <a:rPr lang="en-US" dirty="0"/>
              <a:t>3.</a:t>
            </a:r>
            <a:r>
              <a:rPr lang="en-US" b="1" dirty="0"/>
              <a:t>Moderation can be done </a:t>
            </a:r>
            <a:r>
              <a:rPr lang="en-US" dirty="0"/>
              <a:t>Either by a human or automated systems like </a:t>
            </a:r>
            <a:r>
              <a:rPr lang="en-US" b="1" dirty="0"/>
              <a:t>Keyword Filtering</a:t>
            </a:r>
            <a:r>
              <a:rPr lang="en-US" dirty="0"/>
              <a:t> to monitor prohibited items. (</a:t>
            </a:r>
            <a:r>
              <a:rPr lang="en-US" b="1" dirty="0"/>
              <a:t>Keyword Filtering and AI algorithms</a:t>
            </a:r>
            <a:r>
              <a:rPr lang="en-US" dirty="0"/>
              <a:t>: can automatically flag listings that contain inappropriate content. They can analyze product descriptions and even images.)</a:t>
            </a:r>
            <a:endParaRPr lang="en-US" dirty="0">
              <a:ea typeface="Calibri"/>
              <a:cs typeface="Calibri"/>
            </a:endParaRPr>
          </a:p>
          <a:p>
            <a:endParaRPr lang="en-US" dirty="0">
              <a:ea typeface="Calibri"/>
              <a:cs typeface="Calibri"/>
            </a:endParaRPr>
          </a:p>
          <a:p>
            <a:r>
              <a:rPr lang="en-US" dirty="0"/>
              <a:t>4.</a:t>
            </a:r>
            <a:r>
              <a:rPr lang="en-US" b="1" dirty="0"/>
              <a:t>Store Policy</a:t>
            </a:r>
            <a:r>
              <a:rPr lang="en-US" dirty="0"/>
              <a:t>: specifies what’s not allowed to be sold on the platform. User must be aware of the restrictions and consequences for violating them.</a:t>
            </a:r>
            <a:endParaRPr lang="en-US" dirty="0">
              <a:ea typeface="Calibri"/>
              <a:cs typeface="Calibri"/>
            </a:endParaRPr>
          </a:p>
          <a:p>
            <a:endParaRPr lang="en-US" dirty="0">
              <a:ea typeface="Calibri"/>
              <a:cs typeface="Calibri"/>
            </a:endParaRPr>
          </a:p>
          <a:p>
            <a:r>
              <a:rPr lang="en-US" dirty="0"/>
              <a:t>5.Understanding consumer needs through surveys or online reviews would give insight on areas where we can improve security measures.</a:t>
            </a:r>
            <a:endParaRPr lang="en-US" dirty="0">
              <a:ea typeface="Calibri"/>
              <a:cs typeface="Calibri"/>
            </a:endParaRPr>
          </a:p>
          <a:p>
            <a:endParaRPr lang="en-US" dirty="0">
              <a:ea typeface="Calibri"/>
              <a:cs typeface="Calibri"/>
            </a:endParaRPr>
          </a:p>
          <a:p>
            <a:r>
              <a:rPr lang="en-US" dirty="0"/>
              <a:t>6.Provide users with reporting mechanisms to flag suspicious or inappropriate listings. (Further reviewing and responding to the reports</a:t>
            </a:r>
            <a:endParaRPr lang="en-US" dirty="0">
              <a:ea typeface="Calibri"/>
              <a:cs typeface="Calibri"/>
            </a:endParaRPr>
          </a:p>
          <a:p>
            <a:endParaRPr lang="en-US" dirty="0">
              <a:cs typeface="+mn-lt"/>
            </a:endParaRPr>
          </a:p>
          <a:p>
            <a:r>
              <a:rPr lang="en-US" dirty="0"/>
              <a:t>7. </a:t>
            </a:r>
            <a:r>
              <a:rPr lang="en-US" b="1" dirty="0"/>
              <a:t>Application Security Firewalls and Virus Scanners</a:t>
            </a:r>
            <a:r>
              <a:rPr lang="en-US" dirty="0"/>
              <a:t>: are useful for external and internal security measure respectively, (protects the computer's network from unauthorized access. </a:t>
            </a:r>
            <a:r>
              <a:rPr lang="en-US" b="1" dirty="0"/>
              <a:t>Virus Scanners</a:t>
            </a:r>
            <a:r>
              <a:rPr lang="en-US" dirty="0"/>
              <a:t>: used as internal security measure. It scans files on server to detect any virus and block them.)</a:t>
            </a:r>
          </a:p>
          <a:p>
            <a:endParaRPr lang="en-US" dirty="0">
              <a:ea typeface="Calibri"/>
              <a:cs typeface="Calibri"/>
            </a:endParaRPr>
          </a:p>
          <a:p>
            <a:r>
              <a:rPr lang="en-US" dirty="0"/>
              <a:t>8. </a:t>
            </a:r>
            <a:r>
              <a:rPr lang="en-US" b="1" dirty="0"/>
              <a:t>Regular backup:</a:t>
            </a:r>
            <a:r>
              <a:rPr lang="en-US" dirty="0"/>
              <a:t> If your server is hacked, you have a backup to restore everything.</a:t>
            </a:r>
          </a:p>
          <a:p>
            <a:endParaRPr lang="en-US" dirty="0">
              <a:cs typeface="Calibri"/>
            </a:endParaRPr>
          </a:p>
          <a:p>
            <a:r>
              <a:rPr lang="en-US" b="1" u="sng" dirty="0"/>
              <a:t>10. GDPR (General Data Protection Regulation) Law: - </a:t>
            </a:r>
            <a:r>
              <a:rPr lang="en-US" dirty="0"/>
              <a:t>Was established to protect the privacy and security of personal data about individuals within the European Union and the European Economic Area. </a:t>
            </a:r>
            <a:endParaRPr lang="en-US" dirty="0">
              <a:ea typeface="Calibri"/>
              <a:cs typeface="Calibri"/>
            </a:endParaRPr>
          </a:p>
          <a:p>
            <a:r>
              <a:rPr lang="en-US" dirty="0"/>
              <a:t>(Although the UK has left the EU, it has incorporated the GDPR into its domestic law through the Data Protection Act 2018 .)</a:t>
            </a:r>
            <a:endParaRPr lang="en-US" dirty="0">
              <a:ea typeface="Calibri"/>
              <a:cs typeface="Calibri"/>
            </a:endParaRPr>
          </a:p>
          <a:p>
            <a:r>
              <a:rPr lang="en-US" dirty="0"/>
              <a:t>(7 Main Principles : - Lawfulness, fairness, and transparency;  Purpose limitation;  Data minimization;  Accuracy;  Storage limitation; Integrity and confidentiality; and Accountability)</a:t>
            </a:r>
            <a:endParaRPr lang="en-US" dirty="0">
              <a:cs typeface="Calibri"/>
            </a:endParaRPr>
          </a:p>
          <a:p>
            <a:endParaRPr lang="en-US" dirty="0"/>
          </a:p>
          <a:p>
            <a:r>
              <a:rPr lang="en-US" dirty="0"/>
              <a:t>Taking such proactive steps can create a safer and more enjoyable shopping experience, leading to higher levels of user satisfaction.</a:t>
            </a:r>
            <a:endParaRPr lang="en-US" dirty="0">
              <a:cs typeface="Calibri"/>
            </a:endParaRPr>
          </a:p>
          <a:p>
            <a:endParaRPr lang="en-US" dirty="0">
              <a:cs typeface="Calibri"/>
            </a:endParaRPr>
          </a:p>
          <a:p>
            <a:r>
              <a:rPr lang="en-US" dirty="0"/>
              <a:t>Some aspects of GDPR law includes:</a:t>
            </a:r>
            <a:endParaRPr lang="en-US" dirty="0">
              <a:cs typeface="Calibri"/>
            </a:endParaRPr>
          </a:p>
          <a:p>
            <a:pPr marL="228600" indent="-228600">
              <a:buAutoNum type="arabicPeriod"/>
            </a:pPr>
            <a:r>
              <a:rPr lang="en-US" b="1" dirty="0"/>
              <a:t>Data Subjects' Rights</a:t>
            </a:r>
            <a:r>
              <a:rPr lang="en-US" dirty="0"/>
              <a:t>: Individuals rights regarding their personal data, like the right to access, rectify, erase and restrict processing.</a:t>
            </a:r>
            <a:endParaRPr lang="en-US" dirty="0">
              <a:cs typeface="Calibri"/>
            </a:endParaRPr>
          </a:p>
          <a:p>
            <a:pPr marL="228600" indent="-228600">
              <a:buAutoNum type="arabicPeriod"/>
            </a:pPr>
            <a:r>
              <a:rPr lang="en-US" b="1" dirty="0"/>
              <a:t>Consent</a:t>
            </a:r>
            <a:r>
              <a:rPr lang="en-US" dirty="0"/>
              <a:t>: for data processing must be freely given, and individuals must be able to withdraw consent at any time.</a:t>
            </a:r>
            <a:endParaRPr lang="en-US" dirty="0">
              <a:cs typeface="Calibri"/>
            </a:endParaRPr>
          </a:p>
          <a:p>
            <a:pPr marL="228600" indent="-228600">
              <a:buAutoNum type="arabicPeriod"/>
            </a:pPr>
            <a:r>
              <a:rPr lang="en-US" b="1" dirty="0"/>
              <a:t>Data Protection Principles</a:t>
            </a:r>
            <a:r>
              <a:rPr lang="en-US" dirty="0"/>
              <a:t>: are lawfulness, fairness, transparency, purpose limitation, data minimization, accuracy, storage limitation, integrity  and confidentiality, and accountability.</a:t>
            </a:r>
            <a:endParaRPr lang="en-US" dirty="0">
              <a:cs typeface="Calibri"/>
            </a:endParaRPr>
          </a:p>
          <a:p>
            <a:pPr marL="228600" indent="-228600">
              <a:buAutoNum type="arabicPeriod"/>
            </a:pPr>
            <a:r>
              <a:rPr lang="en-US" b="1" dirty="0"/>
              <a:t>Data Breach Notification</a:t>
            </a:r>
            <a:r>
              <a:rPr lang="en-US" dirty="0"/>
              <a:t>: Organizations must report certain types of personal data breaches to the relevant supervisory authority within 72 hours of the breach, unless it is unlikely to result in a risk to individuals' rights and freedoms.</a:t>
            </a:r>
            <a:endParaRPr lang="en-US" dirty="0">
              <a:cs typeface="Calibri"/>
            </a:endParaRPr>
          </a:p>
          <a:p>
            <a:pPr marL="228600" indent="-228600">
              <a:buAutoNum type="arabicPeriod"/>
            </a:pPr>
            <a:r>
              <a:rPr lang="en-US" b="1" dirty="0"/>
              <a:t>International Data Transfers</a:t>
            </a:r>
            <a:r>
              <a:rPr lang="en-US" dirty="0"/>
              <a:t>: imposes restrictions on the transfer of personal data outside the EU/EEA (to countries that do not provide an adequate level of data protection, requiring appropriate safeguards for such transfers.)</a:t>
            </a:r>
            <a:endParaRPr lang="en-US" dirty="0">
              <a:cs typeface="Calibri"/>
            </a:endParaRPr>
          </a:p>
          <a:p>
            <a:pPr marL="228600" indent="-228600">
              <a:buAutoNum type="arabicPeriod"/>
            </a:pPr>
            <a:r>
              <a:rPr lang="en-US" b="1" dirty="0"/>
              <a:t>Penalties and Fines</a:t>
            </a:r>
            <a:r>
              <a:rPr lang="en-US" dirty="0"/>
              <a:t>: Non-compliance with the GDPR can result in significant fines, with penalties </a:t>
            </a:r>
          </a:p>
          <a:p>
            <a:pPr marL="228600" indent="-228600">
              <a:buAutoNum type="arabicPeriod"/>
            </a:pPr>
            <a:endParaRPr lang="en-US" dirty="0"/>
          </a:p>
          <a:p>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027B7598-A9D3-4ED1-98FC-21D52B8AA053}" type="slidenum">
              <a:rPr lang="en-IN" smtClean="0"/>
              <a:t>12</a:t>
            </a:fld>
            <a:endParaRPr lang="en-IN"/>
          </a:p>
        </p:txBody>
      </p:sp>
    </p:spTree>
    <p:extLst>
      <p:ext uri="{BB962C8B-B14F-4D97-AF65-F5344CB8AC3E}">
        <p14:creationId xmlns:p14="http://schemas.microsoft.com/office/powerpoint/2010/main" val="18873365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This is my website design – more of a text-based design. It has a home page, list of categories, about page, blog or review, product, login and account page. </a:t>
            </a:r>
          </a:p>
        </p:txBody>
      </p:sp>
      <p:sp>
        <p:nvSpPr>
          <p:cNvPr id="4" name="Slide Number Placeholder 3"/>
          <p:cNvSpPr>
            <a:spLocks noGrp="1"/>
          </p:cNvSpPr>
          <p:nvPr>
            <p:ph type="sldNum" sz="quarter" idx="5"/>
          </p:nvPr>
        </p:nvSpPr>
        <p:spPr/>
        <p:txBody>
          <a:bodyPr/>
          <a:lstStyle/>
          <a:p>
            <a:fld id="{027B7598-A9D3-4ED1-98FC-21D52B8AA053}" type="slidenum">
              <a:rPr lang="en-IN" smtClean="0"/>
              <a:t>13</a:t>
            </a:fld>
            <a:endParaRPr lang="en-IN"/>
          </a:p>
        </p:txBody>
      </p:sp>
    </p:spTree>
    <p:extLst>
      <p:ext uri="{BB962C8B-B14F-4D97-AF65-F5344CB8AC3E}">
        <p14:creationId xmlns:p14="http://schemas.microsoft.com/office/powerpoint/2010/main" val="14671593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4000">
              <a:cs typeface="Calibri"/>
            </a:endParaRPr>
          </a:p>
        </p:txBody>
      </p:sp>
      <p:sp>
        <p:nvSpPr>
          <p:cNvPr id="4" name="Slide Number Placeholder 3"/>
          <p:cNvSpPr>
            <a:spLocks noGrp="1"/>
          </p:cNvSpPr>
          <p:nvPr>
            <p:ph type="sldNum" sz="quarter" idx="5"/>
          </p:nvPr>
        </p:nvSpPr>
        <p:spPr/>
        <p:txBody>
          <a:bodyPr/>
          <a:lstStyle/>
          <a:p>
            <a:fld id="{027B7598-A9D3-4ED1-98FC-21D52B8AA053}" type="slidenum">
              <a:rPr lang="en-IN" smtClean="0"/>
              <a:t>15</a:t>
            </a:fld>
            <a:endParaRPr lang="en-IN"/>
          </a:p>
        </p:txBody>
      </p:sp>
    </p:spTree>
    <p:extLst>
      <p:ext uri="{BB962C8B-B14F-4D97-AF65-F5344CB8AC3E}">
        <p14:creationId xmlns:p14="http://schemas.microsoft.com/office/powerpoint/2010/main" val="18593119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There is constant disagreement on the number and nature of design principles, however there are twelve that frequently make an appearance on the list. Although these ideas are frequently discussed independently, they complement one another to produce designs that are both aesthetically pleasing and intuitive for the user.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dirty="0">
                <a:cs typeface="Calibri"/>
              </a:rPr>
              <a:t>Contrast Color,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Contrasting color highlights separates that specific passage of text from the surrounding material by bringing the reader's attention to it.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It helps in the readability of web content.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2. Proportion of the size of elements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Helps to understand the hierarchy of important elements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3. Re-Usable Elements:  can be utilized to establish Rhythm. Repetition generally creates Unity in a design without any extra effort on the part of the designer. But used intentionally, it can take that unity to a higher level. Helps in establishing consistency in designs and less effort in building modules (features, pages, etc.)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4. Use of Consistent shapes and elements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If there are a variety of shapes in the design, it creates a chaotic experience to the viewer's eyes.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5. Using Empty spaces to create better UI</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It is not always necessary for white space to be entirely white or pattern-free. The subtle Pattern can make white space more visually interesting while still enabling it to serve as a kind of visual "breathing space" within a design. Empty spaces can be filled with colors and patterns that are soothing to the eye, and in tandem to the page design.</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a:p>
            <a:endParaRPr lang="en-IN" dirty="0"/>
          </a:p>
        </p:txBody>
      </p:sp>
      <p:sp>
        <p:nvSpPr>
          <p:cNvPr id="4" name="Slide Number Placeholder 3"/>
          <p:cNvSpPr>
            <a:spLocks noGrp="1"/>
          </p:cNvSpPr>
          <p:nvPr>
            <p:ph type="sldNum" sz="quarter" idx="5"/>
          </p:nvPr>
        </p:nvSpPr>
        <p:spPr/>
        <p:txBody>
          <a:bodyPr/>
          <a:lstStyle/>
          <a:p>
            <a:fld id="{027B7598-A9D3-4ED1-98FC-21D52B8AA053}" type="slidenum">
              <a:rPr lang="en-IN" smtClean="0"/>
              <a:t>19</a:t>
            </a:fld>
            <a:endParaRPr lang="en-IN"/>
          </a:p>
        </p:txBody>
      </p:sp>
    </p:spTree>
    <p:extLst>
      <p:ext uri="{BB962C8B-B14F-4D97-AF65-F5344CB8AC3E}">
        <p14:creationId xmlns:p14="http://schemas.microsoft.com/office/powerpoint/2010/main" val="9837174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dirty="0">
              <a:ea typeface="+mn-lt"/>
              <a:cs typeface="+mn-lt"/>
            </a:endParaRPr>
          </a:p>
          <a:p>
            <a:endParaRPr lang="en-GB" sz="1200" dirty="0">
              <a:ea typeface="+mn-lt"/>
              <a:cs typeface="+mn-lt"/>
            </a:endParaRPr>
          </a:p>
          <a:p>
            <a:r>
              <a:rPr lang="en-GB" sz="1200" dirty="0">
                <a:ea typeface="+mn-lt"/>
                <a:cs typeface="+mn-lt"/>
              </a:rPr>
              <a:t>Human Centric Design --</a:t>
            </a:r>
          </a:p>
          <a:p>
            <a:endParaRPr lang="en-GB" sz="1200" dirty="0">
              <a:ea typeface="+mn-lt"/>
              <a:cs typeface="+mn-lt"/>
            </a:endParaRPr>
          </a:p>
          <a:p>
            <a:r>
              <a:rPr lang="en-GB" sz="1200" dirty="0">
                <a:ea typeface="+mn-lt"/>
                <a:cs typeface="+mn-lt"/>
              </a:rPr>
              <a:t>What is human centred design? </a:t>
            </a:r>
          </a:p>
          <a:p>
            <a:endParaRPr lang="en-GB" sz="1200" dirty="0">
              <a:ea typeface="+mn-lt"/>
              <a:cs typeface="+mn-lt"/>
            </a:endParaRPr>
          </a:p>
          <a:p>
            <a:r>
              <a:rPr lang="en-GB" sz="1200" dirty="0">
                <a:ea typeface="+mn-lt"/>
                <a:cs typeface="+mn-lt"/>
              </a:rPr>
              <a:t>By placing actual people at the centre of the development process, human-centred design is a problem-solving technique that helps you build products and services that speak to and meet the demands of your target audience. It revolves around four stages - Clarify, Ideate, Develop, Implement.</a:t>
            </a:r>
          </a:p>
          <a:p>
            <a:endParaRPr lang="en-GB" sz="1200" dirty="0">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a typeface="+mn-lt"/>
                <a:cs typeface="+mn-lt"/>
              </a:rPr>
              <a:t>At every stage of the process, it is intended to keep the needs, desires, and preferences of the users front and centre. Since your clients (Students) have already tested the solution and are more invested in using it, you will be able to create more user-friendly, accessible items from their feedback making it likely to generate a bigger profit.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a typeface="+mn-lt"/>
                <a:cs typeface="+mn-lt"/>
              </a:rPr>
              <a:t>Accessibility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a typeface="+mn-lt"/>
                <a:cs typeface="+mn-lt"/>
              </a:rPr>
              <a:t>The goal of accessible design is to ensure that no obstacles stand in the way of equal access for individuals with impairments when creating products.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a typeface="+mn-lt"/>
                <a:cs typeface="+mn-lt"/>
              </a:rPr>
              <a:t>Usability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a typeface="+mn-lt"/>
                <a:cs typeface="+mn-lt"/>
              </a:rPr>
              <a:t>Usability of designs is about making products that are intuitive to use and has minimal learning curve to understand how to use them.</a:t>
            </a:r>
          </a:p>
          <a:p>
            <a:endParaRPr lang="en-IN" dirty="0"/>
          </a:p>
        </p:txBody>
      </p:sp>
      <p:sp>
        <p:nvSpPr>
          <p:cNvPr id="4" name="Slide Number Placeholder 3"/>
          <p:cNvSpPr>
            <a:spLocks noGrp="1"/>
          </p:cNvSpPr>
          <p:nvPr>
            <p:ph type="sldNum" sz="quarter" idx="5"/>
          </p:nvPr>
        </p:nvSpPr>
        <p:spPr/>
        <p:txBody>
          <a:bodyPr/>
          <a:lstStyle/>
          <a:p>
            <a:fld id="{027B7598-A9D3-4ED1-98FC-21D52B8AA053}" type="slidenum">
              <a:rPr lang="en-IN" smtClean="0"/>
              <a:t>20</a:t>
            </a:fld>
            <a:endParaRPr lang="en-IN"/>
          </a:p>
        </p:txBody>
      </p:sp>
    </p:spTree>
    <p:extLst>
      <p:ext uri="{BB962C8B-B14F-4D97-AF65-F5344CB8AC3E}">
        <p14:creationId xmlns:p14="http://schemas.microsoft.com/office/powerpoint/2010/main" val="29546791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a typeface="+mn-lt"/>
                <a:cs typeface="+mn-lt"/>
              </a:rPr>
              <a:t>A colour scheme with a high contrast between text and background should be chosen.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a typeface="+mn-lt"/>
                <a:cs typeface="+mn-lt"/>
              </a:rPr>
              <a:t>The text should be light, and vice versa, when there is a dark background.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a typeface="+mn-lt"/>
                <a:cs typeface="+mn-lt"/>
              </a:rPr>
              <a:t>The best contrast is provided by black and white, but it is better to not use that as it puts strain on our eyes.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ea typeface="+mn-lt"/>
              <a:cs typeface="+mn-lt"/>
            </a:endParaRPr>
          </a:p>
          <a:p>
            <a:pPr>
              <a:buNone/>
              <a:defRPr/>
            </a:pPr>
            <a:r>
              <a:rPr lang="en-GB" sz="1200" dirty="0">
                <a:ea typeface="+mn-lt"/>
                <a:cs typeface="+mn-lt"/>
              </a:rPr>
              <a:t>Colour Schemes that are good for accessibility and usability.</a:t>
            </a:r>
            <a:endParaRPr lang="en-IN" sz="1200" dirty="0">
              <a:ea typeface="+mn-lt"/>
              <a:cs typeface="+mn-lt"/>
            </a:endParaRPr>
          </a:p>
          <a:p>
            <a:pPr>
              <a:buNone/>
              <a:defRPr/>
            </a:pPr>
            <a:r>
              <a:rPr lang="en-GB" sz="1200" dirty="0">
                <a:ea typeface="+mn-lt"/>
                <a:cs typeface="+mn-lt"/>
              </a:rPr>
              <a:t>The following combinations of </a:t>
            </a:r>
            <a:r>
              <a:rPr lang="en-GB" sz="1200" dirty="0" err="1">
                <a:ea typeface="+mn-lt"/>
                <a:cs typeface="+mn-lt"/>
              </a:rPr>
              <a:t>colors</a:t>
            </a:r>
            <a:r>
              <a:rPr lang="en-GB" sz="1200" dirty="0">
                <a:ea typeface="+mn-lt"/>
                <a:cs typeface="+mn-lt"/>
              </a:rPr>
              <a:t> should be avoided such as  Green and red (or related </a:t>
            </a:r>
            <a:r>
              <a:rPr lang="en-GB" sz="1200" dirty="0" err="1">
                <a:ea typeface="+mn-lt"/>
                <a:cs typeface="+mn-lt"/>
              </a:rPr>
              <a:t>colors</a:t>
            </a:r>
            <a:r>
              <a:rPr lang="en-GB" sz="1200" dirty="0">
                <a:ea typeface="+mn-lt"/>
                <a:cs typeface="+mn-lt"/>
              </a:rPr>
              <a:t>) Blue and yellow or related </a:t>
            </a:r>
            <a:r>
              <a:rPr lang="en-GB" sz="1200" dirty="0" err="1">
                <a:ea typeface="+mn-lt"/>
                <a:cs typeface="+mn-lt"/>
              </a:rPr>
              <a:t>color</a:t>
            </a:r>
            <a:r>
              <a:rPr lang="en-GB" sz="1200" dirty="0">
                <a:ea typeface="+mn-lt"/>
                <a:cs typeface="+mn-lt"/>
              </a:rPr>
              <a:t> combinations.</a:t>
            </a:r>
            <a:endParaRPr lang="en-IN" sz="1200" dirty="0">
              <a:ea typeface="+mn-lt"/>
              <a:cs typeface="+mn-lt"/>
            </a:endParaRPr>
          </a:p>
          <a:p>
            <a:pPr>
              <a:buNone/>
              <a:defRPr/>
            </a:pPr>
            <a:r>
              <a:rPr lang="en-GB" sz="1200" dirty="0">
                <a:ea typeface="+mn-lt"/>
                <a:cs typeface="+mn-lt"/>
              </a:rPr>
              <a:t>Use a larger text and simple fonts, not ornate typefaces. It is preferable to use Sans serif fonts.</a:t>
            </a:r>
            <a:endParaRPr lang="en-IN" sz="1200" dirty="0">
              <a:ea typeface="+mn-lt"/>
              <a:cs typeface="+mn-lt"/>
            </a:endParaRPr>
          </a:p>
          <a:p>
            <a:pPr>
              <a:buNone/>
              <a:defRPr/>
            </a:pPr>
            <a:r>
              <a:rPr lang="en-GB" sz="1200" dirty="0">
                <a:ea typeface="+mn-lt"/>
                <a:cs typeface="+mn-lt"/>
              </a:rPr>
              <a:t>Not relying  solely on </a:t>
            </a:r>
            <a:r>
              <a:rPr lang="en-GB" sz="1200" dirty="0" err="1">
                <a:ea typeface="+mn-lt"/>
                <a:cs typeface="+mn-lt"/>
              </a:rPr>
              <a:t>color</a:t>
            </a:r>
            <a:r>
              <a:rPr lang="en-GB" sz="1200" dirty="0">
                <a:ea typeface="+mn-lt"/>
                <a:cs typeface="+mn-lt"/>
              </a:rPr>
              <a:t> as a means of disseminating information. For example, it is not possible to rely on colour as the sole method of indicating heading level. </a:t>
            </a:r>
            <a:endParaRPr lang="en-IN" sz="1200" dirty="0">
              <a:ea typeface="+mn-lt"/>
              <a:cs typeface="+mn-lt"/>
            </a:endParaRPr>
          </a:p>
          <a:p>
            <a:pPr>
              <a:buNone/>
              <a:defRPr/>
            </a:pPr>
            <a:r>
              <a:rPr lang="en-GB" sz="1200" dirty="0">
                <a:ea typeface="+mn-lt"/>
                <a:cs typeface="+mn-lt"/>
              </a:rPr>
              <a:t>For emphasis, use bold </a:t>
            </a:r>
            <a:r>
              <a:rPr lang="en-GB" sz="1200" dirty="0" err="1">
                <a:ea typeface="+mn-lt"/>
                <a:cs typeface="+mn-lt"/>
              </a:rPr>
              <a:t>colors</a:t>
            </a:r>
            <a:r>
              <a:rPr lang="en-GB" sz="1200" dirty="0">
                <a:ea typeface="+mn-lt"/>
                <a:cs typeface="+mn-lt"/>
              </a:rPr>
              <a:t> instead of colours. On a photograph or gradient background, the text may be difficult to understand. If possible, set the text in a strong background.</a:t>
            </a: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ea typeface="+mn-lt"/>
              <a:cs typeface="+mn-lt"/>
            </a:endParaRPr>
          </a:p>
          <a:p>
            <a:endParaRPr lang="en-IN" dirty="0"/>
          </a:p>
          <a:p>
            <a:endParaRPr lang="en-IN" dirty="0"/>
          </a:p>
        </p:txBody>
      </p:sp>
      <p:sp>
        <p:nvSpPr>
          <p:cNvPr id="4" name="Slide Number Placeholder 3"/>
          <p:cNvSpPr>
            <a:spLocks noGrp="1"/>
          </p:cNvSpPr>
          <p:nvPr>
            <p:ph type="sldNum" sz="quarter" idx="5"/>
          </p:nvPr>
        </p:nvSpPr>
        <p:spPr/>
        <p:txBody>
          <a:bodyPr/>
          <a:lstStyle/>
          <a:p>
            <a:fld id="{027B7598-A9D3-4ED1-98FC-21D52B8AA053}" type="slidenum">
              <a:rPr lang="en-IN" smtClean="0"/>
              <a:t>21</a:t>
            </a:fld>
            <a:endParaRPr lang="en-IN"/>
          </a:p>
        </p:txBody>
      </p:sp>
    </p:spTree>
    <p:extLst>
      <p:ext uri="{BB962C8B-B14F-4D97-AF65-F5344CB8AC3E}">
        <p14:creationId xmlns:p14="http://schemas.microsoft.com/office/powerpoint/2010/main" val="14018217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027B7598-A9D3-4ED1-98FC-21D52B8AA053}" type="slidenum">
              <a:rPr lang="en-IN" smtClean="0"/>
              <a:t>22</a:t>
            </a:fld>
            <a:endParaRPr lang="en-IN"/>
          </a:p>
        </p:txBody>
      </p:sp>
    </p:spTree>
    <p:extLst>
      <p:ext uri="{BB962C8B-B14F-4D97-AF65-F5344CB8AC3E}">
        <p14:creationId xmlns:p14="http://schemas.microsoft.com/office/powerpoint/2010/main" val="30800073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27B7598-A9D3-4ED1-98FC-21D52B8AA053}" type="slidenum">
              <a:rPr lang="en-IN" smtClean="0"/>
              <a:t>24</a:t>
            </a:fld>
            <a:endParaRPr lang="en-IN"/>
          </a:p>
        </p:txBody>
      </p:sp>
    </p:spTree>
    <p:extLst>
      <p:ext uri="{BB962C8B-B14F-4D97-AF65-F5344CB8AC3E}">
        <p14:creationId xmlns:p14="http://schemas.microsoft.com/office/powerpoint/2010/main" val="10852206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a:p>
          <a:p>
            <a:pPr marL="0" indent="0">
              <a:buFont typeface="+mj-lt"/>
              <a:buNone/>
            </a:pPr>
            <a:r>
              <a:rPr lang="en-IN"/>
              <a:t>Research on design (design ideas) ---</a:t>
            </a:r>
          </a:p>
          <a:p>
            <a:pPr marL="0" indent="0">
              <a:buFont typeface="+mj-lt"/>
              <a:buNone/>
            </a:pPr>
            <a:endParaRPr lang="en-IN"/>
          </a:p>
          <a:p>
            <a:pPr marL="0" indent="0">
              <a:buFont typeface="+mj-lt"/>
              <a:buNone/>
            </a:pPr>
            <a:r>
              <a:rPr lang="en-IN"/>
              <a:t>1. What all sites were referred for benchmark --- eBay, Vinted, Depop,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a:p>
          <a:p>
            <a:pPr marL="0" marR="0" lvl="0" indent="0" algn="l" defTabSz="914400" rtl="0" eaLnBrk="1" fontAlgn="auto" latinLnBrk="0" hangingPunct="1">
              <a:lnSpc>
                <a:spcPct val="100000"/>
              </a:lnSpc>
              <a:spcBef>
                <a:spcPts val="0"/>
              </a:spcBef>
              <a:spcAft>
                <a:spcPts val="0"/>
              </a:spcAft>
              <a:buClrTx/>
              <a:buSzTx/>
              <a:buFontTx/>
              <a:buNone/>
              <a:tabLst/>
              <a:defRPr/>
            </a:pPr>
            <a:r>
              <a:rPr lang="en-IN"/>
              <a:t>2. Too much of cluttering, common designs like Home page, search bars, etc. </a:t>
            </a:r>
          </a:p>
          <a:p>
            <a:endParaRPr lang="en-IN"/>
          </a:p>
          <a:p>
            <a:r>
              <a:rPr lang="en-IN"/>
              <a:t>3. Research on eBay, Vinted, Facebook Marketplace --- How they look, comparison between their designs ( Short 3 – 5 points )</a:t>
            </a:r>
          </a:p>
          <a:p>
            <a:endParaRPr lang="en-IN"/>
          </a:p>
        </p:txBody>
      </p:sp>
      <p:sp>
        <p:nvSpPr>
          <p:cNvPr id="4" name="Slide Number Placeholder 3"/>
          <p:cNvSpPr>
            <a:spLocks noGrp="1"/>
          </p:cNvSpPr>
          <p:nvPr>
            <p:ph type="sldNum" sz="quarter" idx="5"/>
          </p:nvPr>
        </p:nvSpPr>
        <p:spPr/>
        <p:txBody>
          <a:bodyPr/>
          <a:lstStyle/>
          <a:p>
            <a:fld id="{027B7598-A9D3-4ED1-98FC-21D52B8AA053}" type="slidenum">
              <a:rPr lang="en-IN" smtClean="0"/>
              <a:t>25</a:t>
            </a:fld>
            <a:endParaRPr lang="en-IN"/>
          </a:p>
        </p:txBody>
      </p:sp>
    </p:spTree>
    <p:extLst>
      <p:ext uri="{BB962C8B-B14F-4D97-AF65-F5344CB8AC3E}">
        <p14:creationId xmlns:p14="http://schemas.microsoft.com/office/powerpoint/2010/main" val="29164487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27B7598-A9D3-4ED1-98FC-21D52B8AA053}" type="slidenum">
              <a:rPr lang="en-IN" smtClean="0"/>
              <a:t>26</a:t>
            </a:fld>
            <a:endParaRPr lang="en-IN"/>
          </a:p>
        </p:txBody>
      </p:sp>
    </p:spTree>
    <p:extLst>
      <p:ext uri="{BB962C8B-B14F-4D97-AF65-F5344CB8AC3E}">
        <p14:creationId xmlns:p14="http://schemas.microsoft.com/office/powerpoint/2010/main" val="1151875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fontAlgn="ctr">
              <a:spcBef>
                <a:spcPts val="0"/>
              </a:spcBef>
            </a:pPr>
            <a:r>
              <a:rPr lang="en-IN" sz="2000">
                <a:effectLst/>
                <a:latin typeface="Calibri"/>
                <a:ea typeface="Calibri"/>
                <a:cs typeface="Calibri"/>
              </a:rPr>
              <a:t>Primary Features –</a:t>
            </a:r>
            <a:endParaRPr lang="en-IN" sz="2000">
              <a:latin typeface="Calibri"/>
              <a:ea typeface="Calibri"/>
              <a:cs typeface="Calibri"/>
            </a:endParaRPr>
          </a:p>
          <a:p>
            <a:pPr algn="just" fontAlgn="ctr">
              <a:spcBef>
                <a:spcPts val="0"/>
              </a:spcBef>
            </a:pPr>
            <a:endParaRPr lang="en-IN" sz="2000">
              <a:effectLst/>
              <a:latin typeface="Calibri" panose="020F0502020204030204" pitchFamily="34" charset="0"/>
            </a:endParaRPr>
          </a:p>
          <a:p>
            <a:pPr algn="just" fontAlgn="ctr">
              <a:spcBef>
                <a:spcPts val="0"/>
              </a:spcBef>
            </a:pPr>
            <a:endParaRPr lang="en-IN" sz="800">
              <a:effectLst/>
              <a:latin typeface="Calibri" panose="020F0502020204030204" pitchFamily="34" charset="0"/>
            </a:endParaRPr>
          </a:p>
          <a:p>
            <a:pPr lvl="1" algn="just" fontAlgn="ctr">
              <a:spcBef>
                <a:spcPts val="0"/>
              </a:spcBef>
            </a:pPr>
            <a:r>
              <a:rPr lang="en-IN" sz="1800">
                <a:latin typeface="Calibri"/>
                <a:ea typeface="Calibri"/>
                <a:cs typeface="Calibri"/>
              </a:rPr>
              <a:t>O</a:t>
            </a:r>
            <a:r>
              <a:rPr lang="en-IN" sz="1800">
                <a:effectLst/>
                <a:latin typeface="Calibri"/>
                <a:ea typeface="Calibri"/>
                <a:cs typeface="Calibri"/>
              </a:rPr>
              <a:t>nly </a:t>
            </a:r>
            <a:r>
              <a:rPr lang="en-IN" sz="1800">
                <a:latin typeface="Calibri"/>
                <a:ea typeface="Calibri"/>
                <a:cs typeface="Calibri"/>
              </a:rPr>
              <a:t>U</a:t>
            </a:r>
            <a:r>
              <a:rPr lang="en-IN" sz="1800">
                <a:effectLst/>
                <a:latin typeface="Calibri"/>
                <a:ea typeface="Calibri"/>
                <a:cs typeface="Calibri"/>
              </a:rPr>
              <a:t>ni students can access; requires authentication – Sign up/ Log in</a:t>
            </a:r>
            <a:r>
              <a:rPr lang="en-IN" sz="1800">
                <a:latin typeface="Calibri"/>
                <a:ea typeface="Calibri"/>
                <a:cs typeface="Calibri"/>
              </a:rPr>
              <a:t> </a:t>
            </a:r>
            <a:r>
              <a:rPr lang="en-IN" sz="1800">
                <a:effectLst/>
                <a:latin typeface="Calibri"/>
                <a:ea typeface="Calibri"/>
                <a:cs typeface="Calibri"/>
              </a:rPr>
              <a:t> using Uni email, 2-FA</a:t>
            </a:r>
          </a:p>
          <a:p>
            <a:pPr lvl="1" algn="just" fontAlgn="ctr">
              <a:spcBef>
                <a:spcPts val="0"/>
              </a:spcBef>
            </a:pPr>
            <a:r>
              <a:rPr lang="en-IN" sz="1800">
                <a:latin typeface="Calibri"/>
                <a:ea typeface="Calibri"/>
                <a:cs typeface="Calibri"/>
              </a:rPr>
              <a:t>Filter products based on product type, price; </a:t>
            </a:r>
            <a:endParaRPr lang="en-IN" sz="1800">
              <a:latin typeface="Calibri" panose="020F0502020204030204" pitchFamily="34" charset="0"/>
              <a:ea typeface="Calibri"/>
              <a:cs typeface="Calibri"/>
            </a:endParaRPr>
          </a:p>
          <a:p>
            <a:pPr lvl="1" algn="just" fontAlgn="ctr">
              <a:spcBef>
                <a:spcPts val="0"/>
              </a:spcBef>
            </a:pPr>
            <a:r>
              <a:rPr lang="en-IN" sz="1800">
                <a:latin typeface="Calibri"/>
                <a:ea typeface="Calibri"/>
                <a:cs typeface="Calibri"/>
              </a:rPr>
              <a:t>Sorting products based on Price, Trending Product Type</a:t>
            </a:r>
          </a:p>
          <a:p>
            <a:pPr lvl="1" algn="just" fontAlgn="ctr">
              <a:spcBef>
                <a:spcPts val="0"/>
              </a:spcBef>
            </a:pPr>
            <a:r>
              <a:rPr lang="en-IN" sz="1800">
                <a:latin typeface="Calibri"/>
                <a:ea typeface="Calibri"/>
                <a:cs typeface="Calibri"/>
              </a:rPr>
              <a:t>Shopping Cart (Individual, total price, mode of payment)</a:t>
            </a:r>
          </a:p>
          <a:p>
            <a:pPr lvl="1" algn="just" fontAlgn="ctr">
              <a:spcBef>
                <a:spcPts val="0"/>
              </a:spcBef>
            </a:pPr>
            <a:r>
              <a:rPr lang="en-IN" sz="1800">
                <a:effectLst/>
                <a:latin typeface="Calibri"/>
                <a:ea typeface="Calibri"/>
                <a:cs typeface="Calibri"/>
              </a:rPr>
              <a:t>Primarily selling Second hand products, and free ones.</a:t>
            </a:r>
          </a:p>
          <a:p>
            <a:pPr lvl="1" algn="just" fontAlgn="ctr">
              <a:spcBef>
                <a:spcPts val="0"/>
              </a:spcBef>
            </a:pPr>
            <a:endParaRPr lang="en-IN" sz="1600">
              <a:latin typeface="Calibri" panose="020F0502020204030204" pitchFamily="34" charset="0"/>
            </a:endParaRPr>
          </a:p>
          <a:p>
            <a:pPr lvl="1" algn="just" fontAlgn="ctr">
              <a:spcBef>
                <a:spcPts val="0"/>
              </a:spcBef>
            </a:pPr>
            <a:endParaRPr lang="en-IN" sz="2000">
              <a:latin typeface="Calibri" panose="020F0502020204030204" pitchFamily="34" charset="0"/>
            </a:endParaRPr>
          </a:p>
          <a:p>
            <a:pPr algn="just" fontAlgn="ctr">
              <a:spcBef>
                <a:spcPts val="0"/>
              </a:spcBef>
            </a:pPr>
            <a:r>
              <a:rPr lang="en-IN" sz="2000">
                <a:effectLst/>
                <a:latin typeface="Calibri"/>
                <a:ea typeface="Calibri"/>
                <a:cs typeface="Calibri"/>
              </a:rPr>
              <a:t>Seco</a:t>
            </a:r>
            <a:r>
              <a:rPr lang="en-IN" sz="2000">
                <a:latin typeface="Calibri"/>
                <a:ea typeface="Calibri"/>
                <a:cs typeface="Calibri"/>
              </a:rPr>
              <a:t>ndary Features –</a:t>
            </a:r>
          </a:p>
          <a:p>
            <a:pPr algn="just">
              <a:spcBef>
                <a:spcPts val="0"/>
              </a:spcBef>
            </a:pPr>
            <a:endParaRPr lang="en-IN" sz="2000">
              <a:latin typeface="Calibri"/>
              <a:ea typeface="Calibri"/>
              <a:cs typeface="Calibri"/>
            </a:endParaRPr>
          </a:p>
          <a:p>
            <a:pPr lvl="1" algn="just" fontAlgn="ctr">
              <a:spcBef>
                <a:spcPts val="0"/>
              </a:spcBef>
            </a:pPr>
            <a:r>
              <a:rPr lang="en-IN" sz="1800">
                <a:effectLst/>
                <a:latin typeface="Calibri"/>
                <a:ea typeface="Calibri"/>
                <a:cs typeface="Calibri"/>
              </a:rPr>
              <a:t>Multiple university and university log ins</a:t>
            </a:r>
          </a:p>
          <a:p>
            <a:pPr lvl="1" algn="just" fontAlgn="ctr">
              <a:spcBef>
                <a:spcPts val="0"/>
              </a:spcBef>
            </a:pPr>
            <a:r>
              <a:rPr lang="en-IN" sz="1800">
                <a:effectLst/>
                <a:latin typeface="Calibri"/>
                <a:ea typeface="Calibri"/>
                <a:cs typeface="Calibri"/>
              </a:rPr>
              <a:t>Map location of drop off/pick up points</a:t>
            </a:r>
            <a:r>
              <a:rPr lang="en-IN" sz="1800">
                <a:latin typeface="Calibri"/>
                <a:ea typeface="Calibri"/>
                <a:cs typeface="Calibri"/>
              </a:rPr>
              <a:t> </a:t>
            </a:r>
            <a:endParaRPr lang="en-IN" sz="1800">
              <a:effectLst/>
              <a:latin typeface="Calibri" panose="020F0502020204030204" pitchFamily="34" charset="0"/>
              <a:ea typeface="Calibri"/>
              <a:cs typeface="Calibri"/>
            </a:endParaRPr>
          </a:p>
          <a:p>
            <a:pPr lvl="1" algn="just" fontAlgn="ctr">
              <a:spcBef>
                <a:spcPts val="0"/>
              </a:spcBef>
            </a:pPr>
            <a:r>
              <a:rPr lang="en-IN" sz="1800">
                <a:effectLst/>
                <a:latin typeface="Calibri"/>
                <a:ea typeface="Calibri"/>
                <a:cs typeface="Calibri"/>
              </a:rPr>
              <a:t>Payment on delivery, Cash or Card/Contactless, Direct Transfer.</a:t>
            </a:r>
          </a:p>
          <a:p>
            <a:pPr lvl="1" algn="just" fontAlgn="ctr">
              <a:spcBef>
                <a:spcPts val="0"/>
              </a:spcBef>
            </a:pPr>
            <a:r>
              <a:rPr lang="en-IN" sz="1800">
                <a:latin typeface="Calibri"/>
                <a:ea typeface="Calibri"/>
                <a:cs typeface="Calibri"/>
              </a:rPr>
              <a:t>M</a:t>
            </a:r>
            <a:r>
              <a:rPr lang="en-IN" sz="1800">
                <a:effectLst/>
                <a:latin typeface="Calibri"/>
                <a:ea typeface="Calibri"/>
                <a:cs typeface="Calibri"/>
              </a:rPr>
              <a:t>ultiple drop off/pick up points around/in Uni for delivery or picking up delivery.</a:t>
            </a:r>
            <a:r>
              <a:rPr lang="en-IN" sz="1800">
                <a:latin typeface="Calibri"/>
                <a:ea typeface="Calibri"/>
                <a:cs typeface="Calibri"/>
              </a:rPr>
              <a:t> </a:t>
            </a:r>
            <a:endParaRPr lang="en-IN" sz="1800">
              <a:effectLst/>
              <a:latin typeface="Calibri" panose="020F0502020204030204" pitchFamily="34" charset="0"/>
              <a:ea typeface="Calibri"/>
              <a:cs typeface="Calibri"/>
            </a:endParaRPr>
          </a:p>
          <a:p>
            <a:pPr lvl="1" algn="just" fontAlgn="ctr">
              <a:spcBef>
                <a:spcPts val="0"/>
              </a:spcBef>
            </a:pPr>
            <a:r>
              <a:rPr lang="en-IN" sz="1800">
                <a:effectLst/>
                <a:latin typeface="Calibri"/>
                <a:ea typeface="Calibri"/>
                <a:cs typeface="Calibri"/>
              </a:rPr>
              <a:t>Returning Product and Payment in-case of defective product; Wishlist;</a:t>
            </a: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027B7598-A9D3-4ED1-98FC-21D52B8AA053}" type="slidenum">
              <a:rPr lang="en-IN" smtClean="0"/>
              <a:t>2</a:t>
            </a:fld>
            <a:endParaRPr lang="en-IN"/>
          </a:p>
        </p:txBody>
      </p:sp>
    </p:spTree>
    <p:extLst>
      <p:ext uri="{BB962C8B-B14F-4D97-AF65-F5344CB8AC3E}">
        <p14:creationId xmlns:p14="http://schemas.microsoft.com/office/powerpoint/2010/main" val="40032316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Sprint Planning based on our original Design Plans and Customer Needs/Reviews.</a:t>
            </a:r>
          </a:p>
          <a:p>
            <a:r>
              <a:rPr lang="en-US">
                <a:cs typeface="Calibri"/>
              </a:rPr>
              <a:t>We had quick meetings asking each member what they had done, what they are doing and what obstructs their progress, making our project management more effective.</a:t>
            </a:r>
          </a:p>
          <a:p>
            <a:endParaRPr lang="en-US">
              <a:cs typeface="Calibri"/>
            </a:endParaRPr>
          </a:p>
          <a:p>
            <a:r>
              <a:rPr lang="en-US">
                <a:cs typeface="Calibri"/>
              </a:rPr>
              <a:t>Agile:</a:t>
            </a:r>
          </a:p>
          <a:p>
            <a:pPr marL="171450" indent="-171450">
              <a:buFont typeface="Calibri"/>
              <a:buChar char="-"/>
            </a:pPr>
            <a:r>
              <a:rPr lang="en-US"/>
              <a:t>Always start from something simple</a:t>
            </a:r>
          </a:p>
          <a:p>
            <a:pPr marL="171450" indent="-171450">
              <a:buFont typeface="Calibri"/>
              <a:buChar char="-"/>
            </a:pPr>
            <a:r>
              <a:rPr lang="en-US"/>
              <a:t>After many iterations/sprints, it becomes a refined and polished product.</a:t>
            </a:r>
          </a:p>
          <a:p>
            <a:pPr marL="171450" indent="-171450">
              <a:buFont typeface="Calibri"/>
              <a:buChar char="-"/>
            </a:pPr>
            <a:r>
              <a:rPr lang="en-US"/>
              <a:t>Tasks are reviewed daily (or as frequently as they should be).</a:t>
            </a:r>
            <a:endParaRPr lang="en-US">
              <a:cs typeface="Calibri"/>
            </a:endParaRPr>
          </a:p>
          <a:p>
            <a:pPr marL="171450" indent="-171450">
              <a:buFont typeface="Calibri"/>
              <a:buChar char="-"/>
            </a:pPr>
            <a:endParaRPr lang="en-US">
              <a:cs typeface="Calibri"/>
            </a:endParaRPr>
          </a:p>
          <a:p>
            <a:endParaRPr lang="en-US">
              <a:cs typeface="Calibri"/>
            </a:endParaRPr>
          </a:p>
          <a:p>
            <a:r>
              <a:rPr lang="en-US">
                <a:cs typeface="Calibri"/>
              </a:rPr>
              <a:t>We used both Trello and GitHub</a:t>
            </a:r>
          </a:p>
          <a:p>
            <a:r>
              <a:rPr lang="en-US">
                <a:cs typeface="Calibri"/>
              </a:rPr>
              <a:t>Trello -</a:t>
            </a:r>
          </a:p>
          <a:p>
            <a:pPr marL="171450" indent="-171450">
              <a:buFont typeface="Calibri"/>
              <a:buChar char="-"/>
            </a:pPr>
            <a:r>
              <a:rPr lang="en-US">
                <a:cs typeface="Calibri"/>
              </a:rPr>
              <a:t>Management based on 3 factors – To do, Doing and Done</a:t>
            </a:r>
          </a:p>
          <a:p>
            <a:pPr marL="171450" indent="-171450">
              <a:buFont typeface="Calibri"/>
              <a:buChar char="-"/>
            </a:pPr>
            <a:endParaRPr lang="en-US">
              <a:cs typeface="Calibri"/>
            </a:endParaRPr>
          </a:p>
          <a:p>
            <a:endParaRPr lang="en-US">
              <a:cs typeface="Calibri"/>
            </a:endParaRPr>
          </a:p>
          <a:p>
            <a:r>
              <a:rPr lang="en-US">
                <a:cs typeface="Calibri"/>
              </a:rPr>
              <a:t>GitHub -</a:t>
            </a:r>
          </a:p>
          <a:p>
            <a:pPr marL="171450" indent="-171450">
              <a:buFont typeface="Calibri"/>
              <a:buChar char="-"/>
            </a:pPr>
            <a:r>
              <a:rPr lang="en-US"/>
              <a:t>Tracks code history (and allows reversion to previous state)</a:t>
            </a:r>
            <a:endParaRPr lang="en-US">
              <a:cs typeface="Calibri"/>
            </a:endParaRPr>
          </a:p>
          <a:p>
            <a:pPr marL="171450" indent="-171450">
              <a:buFont typeface="Calibri"/>
              <a:buChar char="-"/>
            </a:pPr>
            <a:r>
              <a:rPr lang="en-US"/>
              <a:t>Collaborative/social coding  - All members collaborate to the repository and make contribution to its development.</a:t>
            </a:r>
            <a:endParaRPr lang="en-US">
              <a:cs typeface="Calibri"/>
            </a:endParaRPr>
          </a:p>
          <a:p>
            <a:pPr marL="171450" indent="-171450">
              <a:buFont typeface="Calibri"/>
              <a:buChar char="-"/>
            </a:pPr>
            <a:endParaRPr lang="en-US">
              <a:cs typeface="Calibri"/>
            </a:endParaRPr>
          </a:p>
          <a:p>
            <a:pPr marL="171450" indent="-171450">
              <a:buFont typeface="Calibri"/>
              <a:buChar char="-"/>
            </a:pPr>
            <a:endParaRPr lang="en-US">
              <a:cs typeface="Calibri"/>
            </a:endParaRPr>
          </a:p>
          <a:p>
            <a:pPr marL="171450" indent="-171450">
              <a:buFont typeface="Calibri"/>
              <a:buChar char="-"/>
            </a:pPr>
            <a:endParaRPr lang="en-US">
              <a:cs typeface="Calibri"/>
            </a:endParaRPr>
          </a:p>
          <a:p>
            <a:pPr marL="171450" indent="-171450">
              <a:buFont typeface="Calibri"/>
              <a:buChar char="-"/>
            </a:pP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027B7598-A9D3-4ED1-98FC-21D52B8AA053}" type="slidenum">
              <a:rPr lang="en-IN" smtClean="0"/>
              <a:t>27</a:t>
            </a:fld>
            <a:endParaRPr lang="en-IN"/>
          </a:p>
        </p:txBody>
      </p:sp>
    </p:spTree>
    <p:extLst>
      <p:ext uri="{BB962C8B-B14F-4D97-AF65-F5344CB8AC3E}">
        <p14:creationId xmlns:p14="http://schemas.microsoft.com/office/powerpoint/2010/main" val="33232288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IN"/>
              <a:t>Meetings scheduled every week on Thursdays, Fridays (hybrid)</a:t>
            </a:r>
            <a:endParaRPr lang="en-US">
              <a:ea typeface="Calibri" panose="020F0502020204030204"/>
              <a:cs typeface="Calibri" panose="020F0502020204030204"/>
            </a:endParaRPr>
          </a:p>
          <a:p>
            <a:endParaRPr lang="en-US">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027B7598-A9D3-4ED1-98FC-21D52B8AA053}" type="slidenum">
              <a:rPr lang="en-IN" smtClean="0"/>
              <a:t>29</a:t>
            </a:fld>
            <a:endParaRPr lang="en-IN"/>
          </a:p>
        </p:txBody>
      </p:sp>
    </p:spTree>
    <p:extLst>
      <p:ext uri="{BB962C8B-B14F-4D97-AF65-F5344CB8AC3E}">
        <p14:creationId xmlns:p14="http://schemas.microsoft.com/office/powerpoint/2010/main" val="1796469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600"/>
              <a:t>MAIN RESEARCH TOPICS</a:t>
            </a:r>
          </a:p>
          <a:p>
            <a:endParaRPr lang="en-IN" sz="1600"/>
          </a:p>
          <a:p>
            <a:endParaRPr lang="en-IN" sz="1600"/>
          </a:p>
          <a:p>
            <a:r>
              <a:rPr lang="en-IN" sz="1600"/>
              <a:t>Research on similar sites (competition) – Reason why those sites are not suitable (product ideas) or are not a proper solution for our Problem Statement</a:t>
            </a:r>
          </a:p>
          <a:p>
            <a:endParaRPr lang="en-IN" sz="1600"/>
          </a:p>
          <a:p>
            <a:pPr marL="228600" indent="-228600">
              <a:buFont typeface="+mj-lt"/>
              <a:buAutoNum type="arabicPeriod"/>
            </a:pPr>
            <a:r>
              <a:rPr lang="en-IN"/>
              <a:t>Too much of cluttering</a:t>
            </a:r>
          </a:p>
          <a:p>
            <a:pPr marL="228600" indent="-228600">
              <a:buFont typeface="+mj-lt"/>
              <a:buAutoNum type="arabicPeriod"/>
            </a:pPr>
            <a:r>
              <a:rPr lang="en-IN"/>
              <a:t>Unrelated product listing which are not relevant for student life</a:t>
            </a:r>
          </a:p>
          <a:p>
            <a:pPr marL="228600" indent="-228600">
              <a:buFont typeface="+mj-lt"/>
              <a:buAutoNum type="arabicPeriod"/>
            </a:pPr>
            <a:r>
              <a:rPr lang="en-IN"/>
              <a:t>Prohibitive costs for products – not suitable for students with limited revenue source</a:t>
            </a:r>
          </a:p>
          <a:p>
            <a:pPr marL="0" indent="0">
              <a:buFont typeface="+mj-lt"/>
              <a:buNone/>
            </a:pPr>
            <a:r>
              <a:rPr lang="en-IN"/>
              <a:t>These can be some background of building a </a:t>
            </a:r>
            <a:r>
              <a:rPr lang="en-IN" err="1"/>
              <a:t>uni</a:t>
            </a:r>
            <a:r>
              <a:rPr lang="en-IN"/>
              <a:t> specific marketplace.</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IN"/>
              <a:t>---------------------------------------------------------------------------------------------------------------------------------------------------------------------------------------------------------</a:t>
            </a:r>
            <a:endParaRPr lang="en-IN" sz="1200"/>
          </a:p>
          <a:p>
            <a:pPr marL="0" indent="0">
              <a:buFont typeface="+mj-lt"/>
              <a:buNone/>
            </a:pPr>
            <a:endParaRPr lang="en-IN"/>
          </a:p>
          <a:p>
            <a:pPr marL="0" indent="0">
              <a:buFont typeface="+mj-lt"/>
              <a:buNone/>
            </a:pPr>
            <a:r>
              <a:rPr lang="en-IN"/>
              <a:t>Research on design (design ideas)</a:t>
            </a:r>
          </a:p>
          <a:p>
            <a:pPr marL="0" indent="0">
              <a:buFont typeface="+mj-lt"/>
              <a:buNone/>
            </a:pPr>
            <a:endParaRPr lang="en-IN"/>
          </a:p>
          <a:p>
            <a:pPr marL="228600" indent="-228600">
              <a:buFont typeface="+mj-lt"/>
              <a:buAutoNum type="arabicPeriod"/>
            </a:pPr>
            <a:r>
              <a:rPr lang="en-IN"/>
              <a:t>What all sites were referred for benchmark</a:t>
            </a:r>
          </a:p>
          <a:p>
            <a:pPr marL="228600" indent="-228600">
              <a:buFont typeface="+mj-lt"/>
              <a:buAutoNum type="arabicPeriod"/>
            </a:pPr>
            <a:r>
              <a:rPr lang="en-IN"/>
              <a:t>Looking at standard design principles – human centric, accessibility and usability (W3C, WCAG etc sites)</a:t>
            </a:r>
          </a:p>
          <a:p>
            <a:pPr marL="228600" indent="-228600">
              <a:buFont typeface="+mj-lt"/>
              <a:buAutoNum type="arabicPeriod"/>
            </a:pPr>
            <a:r>
              <a:rPr lang="en-IN"/>
              <a:t>Design thinking principles leading to material design approach of google</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IN"/>
              <a:t>---------------------------------------------------------------------------------------------------------------------------------------------------------------------------------------------------------</a:t>
            </a:r>
            <a:endParaRPr lang="en-IN" sz="1200"/>
          </a:p>
          <a:p>
            <a:pPr marL="0" indent="0">
              <a:buFont typeface="+mj-lt"/>
              <a:buNone/>
            </a:pPr>
            <a:endParaRPr lang="en-IN"/>
          </a:p>
          <a:p>
            <a:pPr marL="0" indent="0">
              <a:buFont typeface="+mj-lt"/>
              <a:buNone/>
            </a:pPr>
            <a:r>
              <a:rPr lang="en-IN"/>
              <a:t>Related Security and Privacy research and associated laws</a:t>
            </a:r>
          </a:p>
          <a:p>
            <a:pPr marL="0" indent="0">
              <a:buFont typeface="+mj-lt"/>
              <a:buNone/>
            </a:pPr>
            <a:endParaRPr lang="en-IN"/>
          </a:p>
          <a:p>
            <a:pPr marL="0" indent="0">
              <a:buFont typeface="+mj-lt"/>
              <a:buNone/>
            </a:pPr>
            <a:r>
              <a:rPr lang="en-IN"/>
              <a:t>1. Securing data (user, product and transactions (not financial but any data exchanges happening))</a:t>
            </a:r>
          </a:p>
          <a:p>
            <a:pPr marL="0" indent="0">
              <a:buFont typeface="+mj-lt"/>
              <a:buNone/>
            </a:pPr>
            <a:r>
              <a:rPr lang="en-IN"/>
              <a:t>2. Related laws that would apply (GDPR, Ethical standards related to the exchanges via this application (products or information)</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IN"/>
              <a:t>---------------------------------------------------------------------------------------------------------------------------------------------------------------------------------------------------------</a:t>
            </a:r>
            <a:endParaRPr lang="en-IN" sz="1200"/>
          </a:p>
          <a:p>
            <a:pPr marL="0" indent="0">
              <a:buFont typeface="+mj-lt"/>
              <a:buNone/>
            </a:pPr>
            <a:endParaRPr lang="en-IN"/>
          </a:p>
          <a:p>
            <a:pPr marL="0" indent="0">
              <a:buFont typeface="+mj-lt"/>
              <a:buNone/>
            </a:pPr>
            <a:r>
              <a:rPr lang="en-IN"/>
              <a:t>Research on platform and technology choice</a:t>
            </a:r>
          </a:p>
          <a:p>
            <a:pPr marL="0" indent="0">
              <a:buFont typeface="+mj-lt"/>
              <a:buNone/>
            </a:pPr>
            <a:endParaRPr lang="en-IN"/>
          </a:p>
          <a:p>
            <a:pPr marL="228600" indent="-228600">
              <a:buFont typeface="+mj-lt"/>
              <a:buAutoNum type="arabicPeriod"/>
            </a:pPr>
            <a:r>
              <a:rPr lang="en-IN"/>
              <a:t>Whether to use coding and build ground up or leverage a hosting provider like Wix</a:t>
            </a:r>
          </a:p>
          <a:p>
            <a:pPr marL="228600" indent="-228600">
              <a:buFont typeface="+mj-lt"/>
              <a:buAutoNum type="arabicPeriod"/>
            </a:pPr>
            <a:endParaRPr lang="en-IN"/>
          </a:p>
        </p:txBody>
      </p:sp>
      <p:sp>
        <p:nvSpPr>
          <p:cNvPr id="4" name="Slide Number Placeholder 3"/>
          <p:cNvSpPr>
            <a:spLocks noGrp="1"/>
          </p:cNvSpPr>
          <p:nvPr>
            <p:ph type="sldNum" sz="quarter" idx="5"/>
          </p:nvPr>
        </p:nvSpPr>
        <p:spPr/>
        <p:txBody>
          <a:bodyPr/>
          <a:lstStyle/>
          <a:p>
            <a:fld id="{027B7598-A9D3-4ED1-98FC-21D52B8AA053}" type="slidenum">
              <a:rPr lang="en-IN" smtClean="0"/>
              <a:t>31</a:t>
            </a:fld>
            <a:endParaRPr lang="en-IN"/>
          </a:p>
        </p:txBody>
      </p:sp>
    </p:spTree>
    <p:extLst>
      <p:ext uri="{BB962C8B-B14F-4D97-AF65-F5344CB8AC3E}">
        <p14:creationId xmlns:p14="http://schemas.microsoft.com/office/powerpoint/2010/main" val="21947496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027B7598-A9D3-4ED1-98FC-21D52B8AA053}" type="slidenum">
              <a:rPr lang="en-IN" smtClean="0"/>
              <a:t>35</a:t>
            </a:fld>
            <a:endParaRPr lang="en-IN"/>
          </a:p>
        </p:txBody>
      </p:sp>
    </p:spTree>
    <p:extLst>
      <p:ext uri="{BB962C8B-B14F-4D97-AF65-F5344CB8AC3E}">
        <p14:creationId xmlns:p14="http://schemas.microsoft.com/office/powerpoint/2010/main" val="2141895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The Problem Statement :</a:t>
            </a:r>
          </a:p>
          <a:p>
            <a:endParaRPr lang="en-IN"/>
          </a:p>
          <a:p>
            <a:r>
              <a:rPr lang="en-IN"/>
              <a:t>We are trying to solve the lack of easy access to Sell or Purchase good-quality used products. This is because every student may not be having sufficient financial ability to afford first-hand products.</a:t>
            </a:r>
          </a:p>
          <a:p>
            <a:r>
              <a:rPr lang="en-IN"/>
              <a:t>Thus, making lives of university students easier by providing them means to buy affordable products or be able to sell what they don’t need anymore</a:t>
            </a:r>
          </a:p>
          <a:p>
            <a:endParaRPr lang="en-IN"/>
          </a:p>
          <a:p>
            <a:pPr marL="0" marR="0" lvl="0" indent="0" algn="l" defTabSz="914400" rtl="0" eaLnBrk="1" fontAlgn="auto" latinLnBrk="0" hangingPunct="1">
              <a:lnSpc>
                <a:spcPct val="100000"/>
              </a:lnSpc>
              <a:spcBef>
                <a:spcPts val="0"/>
              </a:spcBef>
              <a:spcAft>
                <a:spcPts val="0"/>
              </a:spcAft>
              <a:buClrTx/>
              <a:buSzTx/>
              <a:buFontTx/>
              <a:buNone/>
              <a:tabLst/>
              <a:defRPr/>
            </a:pPr>
            <a:r>
              <a:rPr lang="en-IN"/>
              <a:t>--------------------------------------------------------------------------------------------------------------------------------------------------------------------------------------------------------</a:t>
            </a:r>
          </a:p>
          <a:p>
            <a:endParaRPr lang="en-IN"/>
          </a:p>
          <a:p>
            <a:r>
              <a:rPr lang="en-IN"/>
              <a:t>Why the project is created –</a:t>
            </a:r>
          </a:p>
          <a:p>
            <a:endParaRPr lang="en-IN"/>
          </a:p>
          <a:p>
            <a:pPr marL="171450" indent="-171450">
              <a:buFont typeface="Arial" panose="020B0604020202020204" pitchFamily="34" charset="0"/>
              <a:buChar char="•"/>
            </a:pPr>
            <a:r>
              <a:rPr lang="en-IN"/>
              <a:t>Even though there are popular online platforms dealing in second hand products available (like Amazon, eBay, Facebook marketplace, Vinted, etc.), they are not focussed on a University Student’s specific needs; hence the search becomes complex. </a:t>
            </a:r>
          </a:p>
          <a:p>
            <a:pPr marL="171450" indent="-171450">
              <a:buFont typeface="Arial" panose="020B0604020202020204" pitchFamily="34" charset="0"/>
              <a:buChar char="•"/>
            </a:pPr>
            <a:endParaRPr lang="en-IN"/>
          </a:p>
          <a:p>
            <a:pPr marL="171450" indent="-171450">
              <a:buFont typeface="Arial" panose="020B0604020202020204" pitchFamily="34" charset="0"/>
              <a:buChar char="•"/>
            </a:pPr>
            <a:r>
              <a:rPr lang="en-IN"/>
              <a:t>Also, the Sellers of the platform may not be Students, or they may be living far away, </a:t>
            </a:r>
          </a:p>
          <a:p>
            <a:pPr marL="171450" indent="-171450">
              <a:buFont typeface="Arial" panose="020B0604020202020204" pitchFamily="34" charset="0"/>
              <a:buChar char="•"/>
            </a:pPr>
            <a:endParaRPr lang="en-IN"/>
          </a:p>
          <a:p>
            <a:pPr marL="171450" indent="-171450">
              <a:buFont typeface="Arial" panose="020B0604020202020204" pitchFamily="34" charset="0"/>
              <a:buChar char="•"/>
            </a:pPr>
            <a:r>
              <a:rPr lang="en-IN"/>
              <a:t>Hence, the buyer may end up paying an additional delivery charge.</a:t>
            </a:r>
          </a:p>
          <a:p>
            <a:pPr marL="171450" indent="-171450">
              <a:buFont typeface="Arial" panose="020B0604020202020204" pitchFamily="34" charset="0"/>
              <a:buChar char="•"/>
            </a:pPr>
            <a:r>
              <a:rPr lang="en-IN"/>
              <a:t>And they physical verification of the quality and usability of the product becomes impossible.</a:t>
            </a:r>
          </a:p>
          <a:p>
            <a:r>
              <a:rPr lang="en-IN"/>
              <a:t>---------------------------------------------------------------------------------------------------------------------------------------------------------------------------------------------------------</a:t>
            </a:r>
          </a:p>
          <a:p>
            <a:endParaRPr lang="en-IN"/>
          </a:p>
          <a:p>
            <a:r>
              <a:rPr lang="en-IN"/>
              <a:t>Who benefits most –</a:t>
            </a:r>
          </a:p>
          <a:p>
            <a:endParaRPr lang="en-IN"/>
          </a:p>
          <a:p>
            <a:r>
              <a:rPr lang="en-IN"/>
              <a:t>The main beneficiary of this project are students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IN"/>
              <a:t>---------------------------------------------------------------------------------------------------------------------------------------------------------------------------------------------------------</a:t>
            </a:r>
          </a:p>
          <a:p>
            <a:endParaRPr lang="en-IN"/>
          </a:p>
        </p:txBody>
      </p:sp>
      <p:sp>
        <p:nvSpPr>
          <p:cNvPr id="4" name="Slide Number Placeholder 3"/>
          <p:cNvSpPr>
            <a:spLocks noGrp="1"/>
          </p:cNvSpPr>
          <p:nvPr>
            <p:ph type="sldNum" sz="quarter" idx="5"/>
          </p:nvPr>
        </p:nvSpPr>
        <p:spPr/>
        <p:txBody>
          <a:bodyPr/>
          <a:lstStyle/>
          <a:p>
            <a:fld id="{027B7598-A9D3-4ED1-98FC-21D52B8AA053}" type="slidenum">
              <a:rPr lang="en-IN" smtClean="0"/>
              <a:t>3</a:t>
            </a:fld>
            <a:endParaRPr lang="en-IN"/>
          </a:p>
        </p:txBody>
      </p:sp>
    </p:spTree>
    <p:extLst>
      <p:ext uri="{BB962C8B-B14F-4D97-AF65-F5344CB8AC3E}">
        <p14:creationId xmlns:p14="http://schemas.microsoft.com/office/powerpoint/2010/main" val="4180182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IN" sz="1600"/>
              <a:t>Seller’s Perspective :</a:t>
            </a:r>
            <a:endParaRPr lang="en-IN" sz="1600">
              <a:ea typeface="Calibri"/>
              <a:cs typeface="Calibri"/>
            </a:endParaRPr>
          </a:p>
          <a:p>
            <a:pPr lvl="1" algn="just"/>
            <a:r>
              <a:rPr lang="en-IN" sz="1600"/>
              <a:t>Seller uploads the pictures/videos of the item, a proper description, specifying category, brand, Condition, How old it is, price, selling start and end dates and seller’s contact information.</a:t>
            </a:r>
            <a:endParaRPr lang="en-IN" sz="1600">
              <a:ea typeface="Calibri"/>
              <a:cs typeface="Calibri"/>
            </a:endParaRPr>
          </a:p>
          <a:p>
            <a:pPr lvl="1" algn="just"/>
            <a:r>
              <a:rPr lang="en-IN" sz="1600"/>
              <a:t>Seller agrees to only two forms of payment – Cash or Bank Transfer</a:t>
            </a:r>
            <a:endParaRPr lang="en-IN" sz="1600">
              <a:ea typeface="Calibri"/>
              <a:cs typeface="Calibri"/>
            </a:endParaRPr>
          </a:p>
          <a:p>
            <a:pPr lvl="1" algn="just"/>
            <a:r>
              <a:rPr lang="en-IN" sz="1600"/>
              <a:t>In the Selling Page, there is an inventory of all the items that the Seller has already sold, and those pending sale.</a:t>
            </a:r>
            <a:endParaRPr lang="en-IN" sz="1600">
              <a:ea typeface="Calibri"/>
              <a:cs typeface="Calibri"/>
            </a:endParaRPr>
          </a:p>
          <a:p>
            <a:pPr lvl="1" algn="just"/>
            <a:r>
              <a:rPr lang="en-IN" sz="1600"/>
              <a:t>The transaction process specifies when the sale is going to happen, pick-up/drop-off point and mode of payment (cash or direct online transfer)</a:t>
            </a:r>
            <a:endParaRPr lang="en-IN" sz="1600">
              <a:ea typeface="Calibri"/>
              <a:cs typeface="Calibri"/>
            </a:endParaRPr>
          </a:p>
          <a:p>
            <a:pPr lvl="1" algn="just"/>
            <a:r>
              <a:rPr lang="en-IN" sz="1600"/>
              <a:t>There is also a Summary page, where all items sold are listed (or all past transactions details) and the total profit.</a:t>
            </a:r>
            <a:endParaRPr lang="en-IN" sz="1600">
              <a:ea typeface="Calibri"/>
              <a:cs typeface="Calibri"/>
            </a:endParaRPr>
          </a:p>
          <a:p>
            <a:pPr lvl="1" algn="just"/>
            <a:endParaRPr lang="en-IN" sz="1600"/>
          </a:p>
          <a:p>
            <a:pPr algn="just"/>
            <a:r>
              <a:rPr lang="en-IN" sz="1600"/>
              <a:t>Buyer’s Perspective :</a:t>
            </a:r>
            <a:endParaRPr lang="en-IN" sz="1600">
              <a:ea typeface="Calibri"/>
              <a:cs typeface="Calibri"/>
            </a:endParaRPr>
          </a:p>
          <a:p>
            <a:pPr lvl="1" algn="just"/>
            <a:r>
              <a:rPr lang="en-IN" sz="1600"/>
              <a:t>Buyer selects the item that they want to purchase --</a:t>
            </a:r>
            <a:endParaRPr lang="en-IN" sz="1600">
              <a:ea typeface="Calibri"/>
              <a:cs typeface="Calibri"/>
            </a:endParaRPr>
          </a:p>
          <a:p>
            <a:pPr lvl="2" algn="just"/>
            <a:r>
              <a:rPr lang="en-IN" sz="1600"/>
              <a:t>If they wish to buy it immediately, they </a:t>
            </a:r>
            <a:r>
              <a:rPr lang="en-IN" sz="1600" u="sng"/>
              <a:t>LOCK THE DEAL </a:t>
            </a:r>
            <a:r>
              <a:rPr lang="en-IN" sz="1600"/>
              <a:t>, the Seller, gets a notification that the item has been “locked”. </a:t>
            </a:r>
          </a:p>
          <a:p>
            <a:pPr lvl="2" algn="just"/>
            <a:r>
              <a:rPr lang="en-IN" sz="1600"/>
              <a:t>If a customer, wants to buy that item,  the seller receives a message from the customer, and they discuss about the process of transaction </a:t>
            </a:r>
            <a:endParaRPr lang="en-IN" sz="1600">
              <a:ea typeface="Calibri"/>
              <a:cs typeface="Calibri"/>
            </a:endParaRPr>
          </a:p>
          <a:p>
            <a:pPr lvl="2" algn="just"/>
            <a:r>
              <a:rPr lang="en-IN" sz="1600"/>
              <a:t>The buyer contacts the seller to discuss about the date, time, location of the purchase.</a:t>
            </a:r>
            <a:endParaRPr lang="en-IN" sz="1600">
              <a:ea typeface="Calibri"/>
              <a:cs typeface="Calibri"/>
            </a:endParaRPr>
          </a:p>
          <a:p>
            <a:pPr lvl="2" algn="just"/>
            <a:r>
              <a:rPr lang="en-IN" sz="1600"/>
              <a:t>Mode of payment decided by the buyer</a:t>
            </a:r>
            <a:endParaRPr lang="en-IN" sz="1600">
              <a:ea typeface="Calibri"/>
              <a:cs typeface="Calibri"/>
            </a:endParaRPr>
          </a:p>
          <a:p>
            <a:pPr lvl="2" algn="just"/>
            <a:r>
              <a:rPr lang="en-IN" sz="1600"/>
              <a:t>If they want further information or evidence of the product, they can message the seller and they must provide it.</a:t>
            </a:r>
            <a:endParaRPr lang="en-IN" sz="1600">
              <a:ea typeface="Calibri"/>
              <a:cs typeface="Calibri"/>
            </a:endParaRPr>
          </a:p>
          <a:p>
            <a:endParaRPr lang="en-GB"/>
          </a:p>
        </p:txBody>
      </p:sp>
      <p:sp>
        <p:nvSpPr>
          <p:cNvPr id="4" name="Slide Number Placeholder 3"/>
          <p:cNvSpPr>
            <a:spLocks noGrp="1"/>
          </p:cNvSpPr>
          <p:nvPr>
            <p:ph type="sldNum" sz="quarter" idx="5"/>
          </p:nvPr>
        </p:nvSpPr>
        <p:spPr/>
        <p:txBody>
          <a:bodyPr/>
          <a:lstStyle/>
          <a:p>
            <a:fld id="{027B7598-A9D3-4ED1-98FC-21D52B8AA053}" type="slidenum">
              <a:rPr lang="en-IN" smtClean="0"/>
              <a:t>4</a:t>
            </a:fld>
            <a:endParaRPr lang="en-IN"/>
          </a:p>
        </p:txBody>
      </p:sp>
    </p:spTree>
    <p:extLst>
      <p:ext uri="{BB962C8B-B14F-4D97-AF65-F5344CB8AC3E}">
        <p14:creationId xmlns:p14="http://schemas.microsoft.com/office/powerpoint/2010/main" val="26930584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027B7598-A9D3-4ED1-98FC-21D52B8AA053}" type="slidenum">
              <a:rPr lang="en-IN" smtClean="0"/>
              <a:t>5</a:t>
            </a:fld>
            <a:endParaRPr lang="en-IN"/>
          </a:p>
        </p:txBody>
      </p:sp>
    </p:spTree>
    <p:extLst>
      <p:ext uri="{BB962C8B-B14F-4D97-AF65-F5344CB8AC3E}">
        <p14:creationId xmlns:p14="http://schemas.microsoft.com/office/powerpoint/2010/main" val="2593398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228600">
              <a:lnSpc>
                <a:spcPct val="90000"/>
              </a:lnSpc>
              <a:spcAft>
                <a:spcPts val="600"/>
              </a:spcAft>
              <a:buFont typeface="Arial,Sans-Serif"/>
              <a:buChar char="•"/>
            </a:pPr>
            <a:r>
              <a:rPr lang="en-US" dirty="0"/>
              <a:t>This is our Gantt Chart.</a:t>
            </a:r>
          </a:p>
          <a:p>
            <a:pPr marL="171450" indent="-228600">
              <a:lnSpc>
                <a:spcPct val="90000"/>
              </a:lnSpc>
              <a:spcAft>
                <a:spcPts val="600"/>
              </a:spcAft>
              <a:buFont typeface="Arial,Sans-Serif"/>
              <a:buChar char="•"/>
            </a:pPr>
            <a:r>
              <a:rPr lang="en-US" dirty="0"/>
              <a:t>It is a visual tool used for project management. </a:t>
            </a:r>
          </a:p>
          <a:p>
            <a:pPr marL="171450" indent="-228600">
              <a:lnSpc>
                <a:spcPct val="90000"/>
              </a:lnSpc>
              <a:spcAft>
                <a:spcPts val="600"/>
              </a:spcAft>
              <a:buFont typeface="Arial,Sans-Serif"/>
              <a:buChar char="•"/>
            </a:pPr>
            <a:r>
              <a:rPr lang="en-US" dirty="0"/>
              <a:t>It helps us to know the task allocation, target dates and days the team members have worked.</a:t>
            </a:r>
          </a:p>
          <a:p>
            <a:pPr>
              <a:lnSpc>
                <a:spcPct val="90000"/>
              </a:lnSpc>
              <a:spcAft>
                <a:spcPts val="600"/>
              </a:spcAft>
            </a:pPr>
            <a:endParaRPr lang="en-IN" dirty="0"/>
          </a:p>
        </p:txBody>
      </p:sp>
      <p:sp>
        <p:nvSpPr>
          <p:cNvPr id="4" name="Slide Number Placeholder 3"/>
          <p:cNvSpPr>
            <a:spLocks noGrp="1"/>
          </p:cNvSpPr>
          <p:nvPr>
            <p:ph type="sldNum" sz="quarter" idx="5"/>
          </p:nvPr>
        </p:nvSpPr>
        <p:spPr/>
        <p:txBody>
          <a:bodyPr/>
          <a:lstStyle/>
          <a:p>
            <a:fld id="{027B7598-A9D3-4ED1-98FC-21D52B8AA053}" type="slidenum">
              <a:rPr lang="en-IN" smtClean="0"/>
              <a:t>6</a:t>
            </a:fld>
            <a:endParaRPr lang="en-IN"/>
          </a:p>
        </p:txBody>
      </p:sp>
    </p:spTree>
    <p:extLst>
      <p:ext uri="{BB962C8B-B14F-4D97-AF65-F5344CB8AC3E}">
        <p14:creationId xmlns:p14="http://schemas.microsoft.com/office/powerpoint/2010/main" val="1956975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IN" sz="2800"/>
              <a:t>Why we are using the Web App platform and What technologies we will be using for now ----</a:t>
            </a:r>
          </a:p>
          <a:p>
            <a:pPr marL="0" indent="0">
              <a:buNone/>
            </a:pPr>
            <a:endParaRPr lang="en-US" sz="2800"/>
          </a:p>
          <a:p>
            <a:pPr marL="0" indent="0">
              <a:buNone/>
            </a:pPr>
            <a:endParaRPr lang="en-US" sz="2800"/>
          </a:p>
          <a:p>
            <a:pPr marL="0" indent="0">
              <a:buNone/>
            </a:pPr>
            <a:r>
              <a:rPr lang="en-US" sz="2800"/>
              <a:t>A web app would likely be the best solution for our Marketplace. Here's why:</a:t>
            </a:r>
          </a:p>
          <a:p>
            <a:endParaRPr lang="en-US" sz="2800"/>
          </a:p>
          <a:p>
            <a:r>
              <a:rPr lang="en-US" sz="2800"/>
              <a:t>Ease of Access: </a:t>
            </a:r>
          </a:p>
          <a:p>
            <a:r>
              <a:rPr lang="en-US" sz="2800"/>
              <a:t>University students are likely to access the marketplace using a variety of devices such as laptops, smartphones, and tablets. A web app would ensure accessibility across all these devices without the need for platform-specific development.</a:t>
            </a:r>
          </a:p>
          <a:p>
            <a:endParaRPr lang="en-US" sz="2800"/>
          </a:p>
          <a:p>
            <a:r>
              <a:rPr lang="en-US" sz="2800"/>
              <a:t>Ease of Deployment: </a:t>
            </a:r>
          </a:p>
          <a:p>
            <a:r>
              <a:rPr lang="en-US" sz="2800"/>
              <a:t>With a web app, deployment is straightforward as users can access the marketplace through their web browsers without the need for installation. This makes it easier to roll out updates and improvements to the platform.</a:t>
            </a:r>
          </a:p>
          <a:p>
            <a:endParaRPr lang="en-US" sz="2800"/>
          </a:p>
          <a:p>
            <a:r>
              <a:rPr lang="en-US" sz="2800"/>
              <a:t>Development Cost and Time/ Quick Turnaround: </a:t>
            </a:r>
          </a:p>
          <a:p>
            <a:r>
              <a:rPr lang="en-US" sz="2800"/>
              <a:t>As a computer science project, resources such as time and budget may be limited. Developing a web app typically requires fewer resources compared to native or hybrid apps, allowing you to focus more on the core functionalities of the marketplace.</a:t>
            </a:r>
          </a:p>
          <a:p>
            <a:endParaRPr lang="en-US" sz="2800"/>
          </a:p>
          <a:p>
            <a:r>
              <a:rPr lang="en-US" sz="2800"/>
              <a:t>Cross-Platform Compatibility: </a:t>
            </a:r>
          </a:p>
          <a:p>
            <a:r>
              <a:rPr lang="en-US" sz="2800"/>
              <a:t>Since university students may use different devices and operating systems, having a cross-platform compatible solution is essential. A web app ensures that the marketplace can be accessed regardless of the device or platform being used.</a:t>
            </a:r>
          </a:p>
          <a:p>
            <a:pPr marL="0" indent="0">
              <a:buNone/>
            </a:pPr>
            <a:endParaRPr lang="en-US" sz="2800"/>
          </a:p>
          <a:p>
            <a:r>
              <a:rPr lang="en-US" sz="2800"/>
              <a:t>Scalability: </a:t>
            </a:r>
          </a:p>
          <a:p>
            <a:r>
              <a:rPr lang="en-US" sz="2800"/>
              <a:t>As the project may expand over time and potentially involve a larger user base beyond the university, a web app offers scalability. It can easily accommodate increasing traffic and users without significant adjustments to the underlying infrastructure.</a:t>
            </a:r>
          </a:p>
          <a:p>
            <a:endParaRPr lang="en-US" sz="2800"/>
          </a:p>
          <a:p>
            <a:r>
              <a:rPr lang="en-US" sz="2800"/>
              <a:t>Ease of Integration: </a:t>
            </a:r>
          </a:p>
          <a:p>
            <a:r>
              <a:rPr lang="en-US" sz="2800"/>
              <a:t>University students may already be familiar with using web-based platforms for various purposes. Integrating the online marketplace into their existing workflows and routines would be seamless with a web app.</a:t>
            </a:r>
          </a:p>
          <a:p>
            <a:endParaRPr lang="en-US" sz="2800"/>
          </a:p>
          <a:p>
            <a:pPr marL="0" indent="0">
              <a:buNone/>
            </a:pPr>
            <a:r>
              <a:rPr lang="en-US" sz="2800"/>
              <a:t>Considering these factors, a web app provides a practical and effective solution for creating our online marketplace tailored to university students' needs.</a:t>
            </a:r>
            <a:endParaRPr lang="en-IN" sz="2800"/>
          </a:p>
        </p:txBody>
      </p:sp>
      <p:sp>
        <p:nvSpPr>
          <p:cNvPr id="4" name="Slide Number Placeholder 3"/>
          <p:cNvSpPr>
            <a:spLocks noGrp="1"/>
          </p:cNvSpPr>
          <p:nvPr>
            <p:ph type="sldNum" sz="quarter" idx="5"/>
          </p:nvPr>
        </p:nvSpPr>
        <p:spPr/>
        <p:txBody>
          <a:bodyPr/>
          <a:lstStyle/>
          <a:p>
            <a:fld id="{027B7598-A9D3-4ED1-98FC-21D52B8AA053}" type="slidenum">
              <a:rPr lang="en-IN" smtClean="0"/>
              <a:t>8</a:t>
            </a:fld>
            <a:endParaRPr lang="en-IN"/>
          </a:p>
        </p:txBody>
      </p:sp>
    </p:spTree>
    <p:extLst>
      <p:ext uri="{BB962C8B-B14F-4D97-AF65-F5344CB8AC3E}">
        <p14:creationId xmlns:p14="http://schemas.microsoft.com/office/powerpoint/2010/main" val="23856330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27B7598-A9D3-4ED1-98FC-21D52B8AA053}" type="slidenum">
              <a:rPr lang="en-IN" smtClean="0"/>
              <a:t>10</a:t>
            </a:fld>
            <a:endParaRPr lang="en-IN"/>
          </a:p>
        </p:txBody>
      </p:sp>
    </p:spTree>
    <p:extLst>
      <p:ext uri="{BB962C8B-B14F-4D97-AF65-F5344CB8AC3E}">
        <p14:creationId xmlns:p14="http://schemas.microsoft.com/office/powerpoint/2010/main" val="19132359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ea typeface="Calibri"/>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027B7598-A9D3-4ED1-98FC-21D52B8AA053}" type="slidenum">
              <a:rPr lang="en-IN" smtClean="0"/>
              <a:t>11</a:t>
            </a:fld>
            <a:endParaRPr lang="en-IN"/>
          </a:p>
        </p:txBody>
      </p:sp>
    </p:spTree>
    <p:extLst>
      <p:ext uri="{BB962C8B-B14F-4D97-AF65-F5344CB8AC3E}">
        <p14:creationId xmlns:p14="http://schemas.microsoft.com/office/powerpoint/2010/main" val="927381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8B552FD-6F5F-4AD9-BD80-3584A168A154}" type="datetimeFigureOut">
              <a:rPr lang="en-IN" smtClean="0"/>
              <a:t>29-02-2024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E76495-BE5D-4974-B671-0C97D9E44D36}" type="slidenum">
              <a:rPr lang="en-IN" smtClean="0"/>
              <a:t>‹#›</a:t>
            </a:fld>
            <a:endParaRPr lang="en-IN"/>
          </a:p>
        </p:txBody>
      </p:sp>
    </p:spTree>
    <p:extLst>
      <p:ext uri="{BB962C8B-B14F-4D97-AF65-F5344CB8AC3E}">
        <p14:creationId xmlns:p14="http://schemas.microsoft.com/office/powerpoint/2010/main" val="1235662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8B552FD-6F5F-4AD9-BD80-3584A168A154}" type="datetimeFigureOut">
              <a:rPr lang="en-IN" smtClean="0"/>
              <a:t>29-02-2024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E76495-BE5D-4974-B671-0C97D9E44D36}" type="slidenum">
              <a:rPr lang="en-IN" smtClean="0"/>
              <a:t>‹#›</a:t>
            </a:fld>
            <a:endParaRPr lang="en-IN"/>
          </a:p>
        </p:txBody>
      </p:sp>
    </p:spTree>
    <p:extLst>
      <p:ext uri="{BB962C8B-B14F-4D97-AF65-F5344CB8AC3E}">
        <p14:creationId xmlns:p14="http://schemas.microsoft.com/office/powerpoint/2010/main" val="20786597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8B552FD-6F5F-4AD9-BD80-3584A168A154}" type="datetimeFigureOut">
              <a:rPr lang="en-IN" smtClean="0"/>
              <a:t>29-02-2024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E76495-BE5D-4974-B671-0C97D9E44D36}" type="slidenum">
              <a:rPr lang="en-IN" smtClean="0"/>
              <a:t>‹#›</a:t>
            </a:fld>
            <a:endParaRPr lang="en-IN"/>
          </a:p>
        </p:txBody>
      </p:sp>
    </p:spTree>
    <p:extLst>
      <p:ext uri="{BB962C8B-B14F-4D97-AF65-F5344CB8AC3E}">
        <p14:creationId xmlns:p14="http://schemas.microsoft.com/office/powerpoint/2010/main" val="212255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8B552FD-6F5F-4AD9-BD80-3584A168A154}" type="datetimeFigureOut">
              <a:rPr lang="en-IN" smtClean="0"/>
              <a:t>29-02-2024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E76495-BE5D-4974-B671-0C97D9E44D36}" type="slidenum">
              <a:rPr lang="en-IN" smtClean="0"/>
              <a:t>‹#›</a:t>
            </a:fld>
            <a:endParaRPr lang="en-IN"/>
          </a:p>
        </p:txBody>
      </p:sp>
    </p:spTree>
    <p:extLst>
      <p:ext uri="{BB962C8B-B14F-4D97-AF65-F5344CB8AC3E}">
        <p14:creationId xmlns:p14="http://schemas.microsoft.com/office/powerpoint/2010/main" val="626068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B552FD-6F5F-4AD9-BD80-3584A168A154}" type="datetimeFigureOut">
              <a:rPr lang="en-IN" smtClean="0"/>
              <a:t>29-02-2024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E76495-BE5D-4974-B671-0C97D9E44D36}" type="slidenum">
              <a:rPr lang="en-IN" smtClean="0"/>
              <a:t>‹#›</a:t>
            </a:fld>
            <a:endParaRPr lang="en-IN"/>
          </a:p>
        </p:txBody>
      </p:sp>
    </p:spTree>
    <p:extLst>
      <p:ext uri="{BB962C8B-B14F-4D97-AF65-F5344CB8AC3E}">
        <p14:creationId xmlns:p14="http://schemas.microsoft.com/office/powerpoint/2010/main" val="20753203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8B552FD-6F5F-4AD9-BD80-3584A168A154}" type="datetimeFigureOut">
              <a:rPr lang="en-IN" smtClean="0"/>
              <a:t>29-02-2024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7E76495-BE5D-4974-B671-0C97D9E44D36}" type="slidenum">
              <a:rPr lang="en-IN" smtClean="0"/>
              <a:t>‹#›</a:t>
            </a:fld>
            <a:endParaRPr lang="en-IN"/>
          </a:p>
        </p:txBody>
      </p:sp>
    </p:spTree>
    <p:extLst>
      <p:ext uri="{BB962C8B-B14F-4D97-AF65-F5344CB8AC3E}">
        <p14:creationId xmlns:p14="http://schemas.microsoft.com/office/powerpoint/2010/main" val="1135357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8B552FD-6F5F-4AD9-BD80-3584A168A154}" type="datetimeFigureOut">
              <a:rPr lang="en-IN" smtClean="0"/>
              <a:t>29-02-2024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7E76495-BE5D-4974-B671-0C97D9E44D36}" type="slidenum">
              <a:rPr lang="en-IN" smtClean="0"/>
              <a:t>‹#›</a:t>
            </a:fld>
            <a:endParaRPr lang="en-IN"/>
          </a:p>
        </p:txBody>
      </p:sp>
    </p:spTree>
    <p:extLst>
      <p:ext uri="{BB962C8B-B14F-4D97-AF65-F5344CB8AC3E}">
        <p14:creationId xmlns:p14="http://schemas.microsoft.com/office/powerpoint/2010/main" val="1008626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8B552FD-6F5F-4AD9-BD80-3584A168A154}" type="datetimeFigureOut">
              <a:rPr lang="en-IN" smtClean="0"/>
              <a:t>29-02-2024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7E76495-BE5D-4974-B671-0C97D9E44D36}" type="slidenum">
              <a:rPr lang="en-IN" smtClean="0"/>
              <a:t>‹#›</a:t>
            </a:fld>
            <a:endParaRPr lang="en-IN"/>
          </a:p>
        </p:txBody>
      </p:sp>
    </p:spTree>
    <p:extLst>
      <p:ext uri="{BB962C8B-B14F-4D97-AF65-F5344CB8AC3E}">
        <p14:creationId xmlns:p14="http://schemas.microsoft.com/office/powerpoint/2010/main" val="38231465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B552FD-6F5F-4AD9-BD80-3584A168A154}" type="datetimeFigureOut">
              <a:rPr lang="en-IN" smtClean="0"/>
              <a:t>29-02-2024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7E76495-BE5D-4974-B671-0C97D9E44D36}" type="slidenum">
              <a:rPr lang="en-IN" smtClean="0"/>
              <a:t>‹#›</a:t>
            </a:fld>
            <a:endParaRPr lang="en-IN"/>
          </a:p>
        </p:txBody>
      </p:sp>
    </p:spTree>
    <p:extLst>
      <p:ext uri="{BB962C8B-B14F-4D97-AF65-F5344CB8AC3E}">
        <p14:creationId xmlns:p14="http://schemas.microsoft.com/office/powerpoint/2010/main" val="2343480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B552FD-6F5F-4AD9-BD80-3584A168A154}" type="datetimeFigureOut">
              <a:rPr lang="en-IN" smtClean="0"/>
              <a:t>29-02-2024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7E76495-BE5D-4974-B671-0C97D9E44D36}" type="slidenum">
              <a:rPr lang="en-IN" smtClean="0"/>
              <a:t>‹#›</a:t>
            </a:fld>
            <a:endParaRPr lang="en-IN"/>
          </a:p>
        </p:txBody>
      </p:sp>
    </p:spTree>
    <p:extLst>
      <p:ext uri="{BB962C8B-B14F-4D97-AF65-F5344CB8AC3E}">
        <p14:creationId xmlns:p14="http://schemas.microsoft.com/office/powerpoint/2010/main" val="34189795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B552FD-6F5F-4AD9-BD80-3584A168A154}" type="datetimeFigureOut">
              <a:rPr lang="en-IN" smtClean="0"/>
              <a:t>29-02-2024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7E76495-BE5D-4974-B671-0C97D9E44D36}" type="slidenum">
              <a:rPr lang="en-IN" smtClean="0"/>
              <a:t>‹#›</a:t>
            </a:fld>
            <a:endParaRPr lang="en-IN"/>
          </a:p>
        </p:txBody>
      </p:sp>
    </p:spTree>
    <p:extLst>
      <p:ext uri="{BB962C8B-B14F-4D97-AF65-F5344CB8AC3E}">
        <p14:creationId xmlns:p14="http://schemas.microsoft.com/office/powerpoint/2010/main" val="2599584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E151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B552FD-6F5F-4AD9-BD80-3584A168A154}" type="datetimeFigureOut">
              <a:rPr lang="en-IN" smtClean="0"/>
              <a:t>29-02-2024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E76495-BE5D-4974-B671-0C97D9E44D36}" type="slidenum">
              <a:rPr lang="en-IN" smtClean="0"/>
              <a:t>‹#›</a:t>
            </a:fld>
            <a:endParaRPr lang="en-IN"/>
          </a:p>
        </p:txBody>
      </p:sp>
    </p:spTree>
    <p:extLst>
      <p:ext uri="{BB962C8B-B14F-4D97-AF65-F5344CB8AC3E}">
        <p14:creationId xmlns:p14="http://schemas.microsoft.com/office/powerpoint/2010/main" val="1308790360"/>
      </p:ext>
    </p:extLst>
  </p:cSld>
  <p:clrMap bg1="dk1" tx1="lt1" bg2="dk2" tx2="lt2" accent1="accent1" accent2="accent2" accent3="accent3" accent4="accent4" accent5="accent5" accent6="accent6" hlink="hlink" folHlink="folHlink"/>
  <p:sldLayoutIdLst>
    <p:sldLayoutId id="2147483958"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figma.com/proto/fUYZfpZv77Da12zXoxAFG3/Website-design-prototype?page-id=183%3A2138&amp;type=design&amp;node-id=214-1006&amp;viewport=801%2C4643%2C0.7&amp;t=RHNCeBFMjXW5fAAP-1&amp;scaling=scale-down&amp;mode=design"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6.jpeg"/></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www.figma.com/proto/i4mnW1eAxPDSgukBVD7WpS/Online-Shopping-Website-Design?type=design&amp;node-id=243-68&amp;t=yR0KjlaXKRvFWHsI-1&amp;scaling=min-zoom&amp;page-id=243%3A67&amp;starting-point-node-id=243%3A68&amp;show-proto-sidebar=1&amp;mode=design"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44.sv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42.svg"/><Relationship Id="rId5" Type="http://schemas.openxmlformats.org/officeDocument/2006/relationships/image" Target="../media/image41.png"/><Relationship Id="rId10" Type="http://schemas.openxmlformats.org/officeDocument/2006/relationships/image" Target="../media/image46.svg"/><Relationship Id="rId4" Type="http://schemas.openxmlformats.org/officeDocument/2006/relationships/image" Target="../media/image40.svg"/><Relationship Id="rId9" Type="http://schemas.openxmlformats.org/officeDocument/2006/relationships/image" Target="../media/image45.png"/></Relationships>
</file>

<file path=ppt/slides/_rels/slide2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49.png"/><Relationship Id="rId4" Type="http://schemas.openxmlformats.org/officeDocument/2006/relationships/image" Target="../media/image48.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66.png"/><Relationship Id="rId4" Type="http://schemas.openxmlformats.org/officeDocument/2006/relationships/image" Target="../media/image65.png"/></Relationships>
</file>

<file path=ppt/slides/_rels/slide2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71.png"/><Relationship Id="rId4" Type="http://schemas.openxmlformats.org/officeDocument/2006/relationships/image" Target="../media/image70.png"/></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30.xml.rels><?xml version="1.0" encoding="UTF-8" standalone="yes"?>
<Relationships xmlns="http://schemas.openxmlformats.org/package/2006/relationships"><Relationship Id="rId3" Type="http://schemas.openxmlformats.org/officeDocument/2006/relationships/slide" Target="slide35.xml"/><Relationship Id="rId2" Type="http://schemas.openxmlformats.org/officeDocument/2006/relationships/slide" Target="slide32.xml"/><Relationship Id="rId1" Type="http://schemas.openxmlformats.org/officeDocument/2006/relationships/slideLayout" Target="../slideLayouts/slideLayout2.xml"/><Relationship Id="rId6" Type="http://schemas.openxmlformats.org/officeDocument/2006/relationships/slide" Target="slide34.xml"/><Relationship Id="rId5" Type="http://schemas.openxmlformats.org/officeDocument/2006/relationships/slide" Target="slide33.xml"/><Relationship Id="rId4" Type="http://schemas.openxmlformats.org/officeDocument/2006/relationships/slide" Target="slide8.xml"/></Relationships>
</file>

<file path=ppt/slides/_rels/slide31.xml.rels><?xml version="1.0" encoding="UTF-8" standalone="yes"?>
<Relationships xmlns="http://schemas.openxmlformats.org/package/2006/relationships"><Relationship Id="rId3" Type="http://schemas.openxmlformats.org/officeDocument/2006/relationships/slide" Target="slide30.xm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slide" Target="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slide" Target="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hyperlink" Target="https://www.amazon.co.uk/" TargetMode="External"/><Relationship Id="rId13" Type="http://schemas.openxmlformats.org/officeDocument/2006/relationships/hyperlink" Target="https://www.toptal.com/designers/gui/principles-of-design-infographic#:~:text=There%20are%20twelve%20basic%20principles,movement%2C%20variety%2C%20and%20unity" TargetMode="External"/><Relationship Id="rId18" Type="http://schemas.openxmlformats.org/officeDocument/2006/relationships/hyperlink" Target="https://www.coursera.org/articles/ui-vs-ux-design" TargetMode="External"/><Relationship Id="rId3" Type="http://schemas.openxmlformats.org/officeDocument/2006/relationships/hyperlink" Target="https://www.figma.com/" TargetMode="External"/><Relationship Id="rId21" Type="http://schemas.openxmlformats.org/officeDocument/2006/relationships/slide" Target="slide30.xml"/><Relationship Id="rId7" Type="http://schemas.openxmlformats.org/officeDocument/2006/relationships/hyperlink" Target="https://iconify.design/" TargetMode="External"/><Relationship Id="rId12" Type="http://schemas.openxmlformats.org/officeDocument/2006/relationships/hyperlink" Target="https://www.vinted.co.uk/" TargetMode="External"/><Relationship Id="rId17" Type="http://schemas.openxmlformats.org/officeDocument/2006/relationships/hyperlink" Target="https://www.coursera.org/articles/responsive-web-design" TargetMode="External"/><Relationship Id="rId2" Type="http://schemas.openxmlformats.org/officeDocument/2006/relationships/notesSlide" Target="../notesSlides/notesSlide23.xml"/><Relationship Id="rId16" Type="http://schemas.openxmlformats.org/officeDocument/2006/relationships/hyperlink" Target="https://www.chhs.colostate.edu/accessibility/best-practices-how-tos/color-contrast/#:~:text=Choose%20a%20color%20scheme%20that,and%20white%20provide%20maximum%20contrast" TargetMode="External"/><Relationship Id="rId20" Type="http://schemas.openxmlformats.org/officeDocument/2006/relationships/hyperlink" Target="https://chat.openai.com/" TargetMode="External"/><Relationship Id="rId1" Type="http://schemas.openxmlformats.org/officeDocument/2006/relationships/slideLayout" Target="../slideLayouts/slideLayout2.xml"/><Relationship Id="rId6" Type="http://schemas.openxmlformats.org/officeDocument/2006/relationships/hyperlink" Target="https://trello.com/b/fxZKSD1f/tsp-uni-marketplace" TargetMode="External"/><Relationship Id="rId11" Type="http://schemas.openxmlformats.org/officeDocument/2006/relationships/hyperlink" Target="https://www.depop.com/gb/" TargetMode="External"/><Relationship Id="rId5" Type="http://schemas.openxmlformats.org/officeDocument/2006/relationships/hyperlink" Target="https://github.com/Arcy-03/Team-Software-Project-L4" TargetMode="External"/><Relationship Id="rId15" Type="http://schemas.openxmlformats.org/officeDocument/2006/relationships/hyperlink" Target="https://www.w3.org/WAI/EO/Drafts/access-use/accessibility-n-usability2010-09Sep-09.html#:~:text=Usability%20is%20about%20making%20products,no%20barriers%20preventing%20equal%20access" TargetMode="External"/><Relationship Id="rId10" Type="http://schemas.openxmlformats.org/officeDocument/2006/relationships/hyperlink" Target="https://eu.patagonia.com/gb/en/home/" TargetMode="External"/><Relationship Id="rId19" Type="http://schemas.openxmlformats.org/officeDocument/2006/relationships/hyperlink" Target="https://www.figma.com/resource-library/high-fidelity-prototyping/" TargetMode="External"/><Relationship Id="rId4" Type="http://schemas.openxmlformats.org/officeDocument/2006/relationships/hyperlink" Target="https://github.com/" TargetMode="External"/><Relationship Id="rId9" Type="http://schemas.openxmlformats.org/officeDocument/2006/relationships/hyperlink" Target="https://www.ebay.co.uk/" TargetMode="External"/><Relationship Id="rId14" Type="http://schemas.openxmlformats.org/officeDocument/2006/relationships/hyperlink" Target="https://online.hbs.edu/blog/post/what-is-human-centered-design"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www.w3schools.com/cssref/css_colors.php" TargetMode="External"/><Relationship Id="rId3" Type="http://schemas.openxmlformats.org/officeDocument/2006/relationships/hyperlink" Target="https://freepngimg.com/png/75298-play-google-tea-button-knorr-now-lipton" TargetMode="External"/><Relationship Id="rId7" Type="http://schemas.openxmlformats.org/officeDocument/2006/relationships/hyperlink" Target="http://www.w3schools.com" TargetMode="External"/><Relationship Id="rId2" Type="http://schemas.openxmlformats.org/officeDocument/2006/relationships/hyperlink" Target="https://www.g2.com/products/unimarket/reviews" TargetMode="External"/><Relationship Id="rId1" Type="http://schemas.openxmlformats.org/officeDocument/2006/relationships/slideLayout" Target="../slideLayouts/slideLayout2.xml"/><Relationship Id="rId6" Type="http://schemas.openxmlformats.org/officeDocument/2006/relationships/hyperlink" Target="https://www.coursera.org/articles/responsive-web-design" TargetMode="External"/><Relationship Id="rId11" Type="http://schemas.openxmlformats.org/officeDocument/2006/relationships/hyperlink" Target="https://developer.mozilla.org/en-US/docs/Web/CSS/Reference" TargetMode="External"/><Relationship Id="rId5" Type="http://schemas.openxmlformats.org/officeDocument/2006/relationships/hyperlink" Target="https://www.w3schools.com/html/html_responsive.asp" TargetMode="External"/><Relationship Id="rId10" Type="http://schemas.openxmlformats.org/officeDocument/2006/relationships/hyperlink" Target="https://www.w3schools.com/html/" TargetMode="External"/><Relationship Id="rId4" Type="http://schemas.openxmlformats.org/officeDocument/2006/relationships/hyperlink" Target="https://igotoffer.com/blog/apple-store-google-play" TargetMode="External"/><Relationship Id="rId9" Type="http://schemas.openxmlformats.org/officeDocument/2006/relationships/hyperlink" Target="https://www.toptal.com/designers/htmlarrows/symbols/"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image" Target="../media/image12.png"/><Relationship Id="rId18" Type="http://schemas.openxmlformats.org/officeDocument/2006/relationships/image" Target="../media/image17.svg"/><Relationship Id="rId26" Type="http://schemas.openxmlformats.org/officeDocument/2006/relationships/image" Target="../media/image25.svg"/><Relationship Id="rId3" Type="http://schemas.openxmlformats.org/officeDocument/2006/relationships/diagramData" Target="../diagrams/data1.xml"/><Relationship Id="rId21" Type="http://schemas.openxmlformats.org/officeDocument/2006/relationships/image" Target="../media/image20.png"/><Relationship Id="rId7" Type="http://schemas.microsoft.com/office/2007/relationships/diagramDrawing" Target="../diagrams/drawing1.xml"/><Relationship Id="rId12" Type="http://schemas.microsoft.com/office/2007/relationships/diagramDrawing" Target="../diagrams/drawing2.xml"/><Relationship Id="rId17" Type="http://schemas.openxmlformats.org/officeDocument/2006/relationships/image" Target="../media/image16.png"/><Relationship Id="rId25" Type="http://schemas.openxmlformats.org/officeDocument/2006/relationships/image" Target="../media/image24.png"/><Relationship Id="rId2" Type="http://schemas.openxmlformats.org/officeDocument/2006/relationships/notesSlide" Target="../notesSlides/notesSlide4.xml"/><Relationship Id="rId16" Type="http://schemas.openxmlformats.org/officeDocument/2006/relationships/image" Target="../media/image15.svg"/><Relationship Id="rId20" Type="http://schemas.openxmlformats.org/officeDocument/2006/relationships/image" Target="../media/image19.svg"/><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24" Type="http://schemas.openxmlformats.org/officeDocument/2006/relationships/image" Target="../media/image23.svg"/><Relationship Id="rId5" Type="http://schemas.openxmlformats.org/officeDocument/2006/relationships/diagramQuickStyle" Target="../diagrams/quickStyle1.xml"/><Relationship Id="rId15" Type="http://schemas.openxmlformats.org/officeDocument/2006/relationships/image" Target="../media/image14.png"/><Relationship Id="rId23" Type="http://schemas.openxmlformats.org/officeDocument/2006/relationships/image" Target="../media/image22.png"/><Relationship Id="rId10" Type="http://schemas.openxmlformats.org/officeDocument/2006/relationships/diagramQuickStyle" Target="../diagrams/quickStyle2.xml"/><Relationship Id="rId19" Type="http://schemas.openxmlformats.org/officeDocument/2006/relationships/image" Target="../media/image18.png"/><Relationship Id="rId4" Type="http://schemas.openxmlformats.org/officeDocument/2006/relationships/diagramLayout" Target="../diagrams/layout1.xml"/><Relationship Id="rId9" Type="http://schemas.openxmlformats.org/officeDocument/2006/relationships/diagramLayout" Target="../diagrams/layout2.xml"/><Relationship Id="rId14" Type="http://schemas.openxmlformats.org/officeDocument/2006/relationships/image" Target="../media/image13.svg"/><Relationship Id="rId22" Type="http://schemas.openxmlformats.org/officeDocument/2006/relationships/image" Target="../media/image21.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9" name="Rectangle 15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0" name="Picture 139" descr="Lightbulb off with illuminated background">
            <a:extLst>
              <a:ext uri="{FF2B5EF4-FFF2-40B4-BE49-F238E27FC236}">
                <a16:creationId xmlns:a16="http://schemas.microsoft.com/office/drawing/2014/main" id="{C625AFDC-F15E-2BE5-52E2-5D75226E76B4}"/>
              </a:ext>
            </a:extLst>
          </p:cNvPr>
          <p:cNvPicPr>
            <a:picLocks noChangeAspect="1"/>
          </p:cNvPicPr>
          <p:nvPr/>
        </p:nvPicPr>
        <p:blipFill rotWithShape="1">
          <a:blip r:embed="rId3">
            <a:extLst>
              <a:ext uri="{28A0092B-C50C-407E-A947-70E740481C1C}">
                <a14:useLocalDpi xmlns:a14="http://schemas.microsoft.com/office/drawing/2010/main" val="0"/>
              </a:ext>
            </a:extLst>
          </a:blip>
          <a:srcRect l="2935" r="2948" b="-1"/>
          <a:stretch/>
        </p:blipFill>
        <p:spPr>
          <a:xfrm>
            <a:off x="1" y="10"/>
            <a:ext cx="9669642" cy="6857990"/>
          </a:xfrm>
          <a:prstGeom prst="rect">
            <a:avLst/>
          </a:prstGeom>
        </p:spPr>
      </p:pic>
      <p:sp>
        <p:nvSpPr>
          <p:cNvPr id="160" name="Rectangle 15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84AC1-962E-EA1B-19B4-A44EFC5E6AB2}"/>
              </a:ext>
            </a:extLst>
          </p:cNvPr>
          <p:cNvSpPr>
            <a:spLocks noGrp="1"/>
          </p:cNvSpPr>
          <p:nvPr>
            <p:ph type="ctrTitle"/>
          </p:nvPr>
        </p:nvSpPr>
        <p:spPr>
          <a:xfrm>
            <a:off x="7760073" y="861444"/>
            <a:ext cx="4314164" cy="1899912"/>
          </a:xfrm>
        </p:spPr>
        <p:txBody>
          <a:bodyPr vert="horz" lIns="91440" tIns="45720" rIns="91440" bIns="45720" rtlCol="0" anchor="ctr">
            <a:normAutofit fontScale="90000"/>
          </a:bodyPr>
          <a:lstStyle/>
          <a:p>
            <a:pPr algn="l"/>
            <a:r>
              <a:rPr lang="en-US" sz="4000" dirty="0">
                <a:latin typeface="Amasis MT Pro" panose="02040504050005020304" pitchFamily="18" charset="0"/>
              </a:rPr>
              <a:t>Team Software Project:</a:t>
            </a:r>
            <a:br>
              <a:rPr lang="en-US" sz="4000" dirty="0">
                <a:latin typeface="Amasis MT Pro" panose="02040504050005020304" pitchFamily="18" charset="0"/>
              </a:rPr>
            </a:br>
            <a:r>
              <a:rPr lang="en-US" sz="4000" dirty="0">
                <a:latin typeface="Amasis MT Pro" panose="02040504050005020304" pitchFamily="18" charset="0"/>
              </a:rPr>
              <a:t>Uni Marketplace</a:t>
            </a:r>
            <a:br>
              <a:rPr lang="en-US" sz="3100" dirty="0"/>
            </a:br>
            <a:endParaRPr lang="en-US" sz="3100" dirty="0"/>
          </a:p>
        </p:txBody>
      </p:sp>
      <p:sp>
        <p:nvSpPr>
          <p:cNvPr id="3" name="Subtitle 2">
            <a:extLst>
              <a:ext uri="{FF2B5EF4-FFF2-40B4-BE49-F238E27FC236}">
                <a16:creationId xmlns:a16="http://schemas.microsoft.com/office/drawing/2014/main" id="{3DBAD241-7C9B-73A0-7AEF-BCD8E9331A0C}"/>
              </a:ext>
            </a:extLst>
          </p:cNvPr>
          <p:cNvSpPr>
            <a:spLocks noGrp="1"/>
          </p:cNvSpPr>
          <p:nvPr>
            <p:ph type="subTitle" idx="1"/>
          </p:nvPr>
        </p:nvSpPr>
        <p:spPr>
          <a:xfrm>
            <a:off x="7760072" y="3115238"/>
            <a:ext cx="3822189" cy="3742762"/>
          </a:xfrm>
        </p:spPr>
        <p:txBody>
          <a:bodyPr vert="horz" lIns="91440" tIns="45720" rIns="91440" bIns="45720" rtlCol="0">
            <a:normAutofit/>
          </a:bodyPr>
          <a:lstStyle/>
          <a:p>
            <a:pPr algn="l"/>
            <a:r>
              <a:rPr lang="en-US" sz="2200" b="1" u="sng" dirty="0">
                <a:solidFill>
                  <a:srgbClr val="E5E6FF"/>
                </a:solidFill>
                <a:latin typeface="Amasis MT Pro" panose="02040504050005020304" pitchFamily="18" charset="0"/>
              </a:rPr>
              <a:t>Team:</a:t>
            </a:r>
          </a:p>
          <a:p>
            <a:pPr indent="-228600" algn="l">
              <a:buFont typeface="Arial" panose="020B0604020202020204" pitchFamily="34" charset="0"/>
              <a:buChar char="•"/>
            </a:pPr>
            <a:endParaRPr lang="en-US" sz="2200" dirty="0">
              <a:solidFill>
                <a:srgbClr val="E5E6FF"/>
              </a:solidFill>
              <a:latin typeface="Amasis MT Pro" panose="02040504050005020304" pitchFamily="18" charset="0"/>
            </a:endParaRPr>
          </a:p>
          <a:p>
            <a:pPr algn="l"/>
            <a:r>
              <a:rPr lang="en-US" sz="2200" dirty="0">
                <a:solidFill>
                  <a:srgbClr val="E5E6FF"/>
                </a:solidFill>
                <a:latin typeface="Amasis MT Pro" panose="02040504050005020304" pitchFamily="18" charset="0"/>
              </a:rPr>
              <a:t>Hrithik Chandra</a:t>
            </a:r>
          </a:p>
          <a:p>
            <a:pPr algn="l"/>
            <a:r>
              <a:rPr lang="en-US" sz="2200" dirty="0">
                <a:solidFill>
                  <a:srgbClr val="E5E6FF"/>
                </a:solidFill>
                <a:latin typeface="Amasis MT Pro" panose="02040504050005020304" pitchFamily="18" charset="0"/>
              </a:rPr>
              <a:t>Jemima Anil George</a:t>
            </a:r>
          </a:p>
          <a:p>
            <a:pPr algn="l"/>
            <a:r>
              <a:rPr lang="en-US" sz="2200" dirty="0">
                <a:solidFill>
                  <a:srgbClr val="E5E6FF"/>
                </a:solidFill>
                <a:latin typeface="Amasis MT Pro" panose="02040504050005020304" pitchFamily="18" charset="0"/>
              </a:rPr>
              <a:t>Anderson Sugianto</a:t>
            </a:r>
          </a:p>
          <a:p>
            <a:pPr algn="l"/>
            <a:r>
              <a:rPr lang="en-US" sz="2200" dirty="0">
                <a:solidFill>
                  <a:srgbClr val="E5E6FF"/>
                </a:solidFill>
                <a:latin typeface="Amasis MT Pro" panose="02040504050005020304" pitchFamily="18" charset="0"/>
              </a:rPr>
              <a:t>Sujan Gurung</a:t>
            </a:r>
          </a:p>
          <a:p>
            <a:pPr algn="l"/>
            <a:r>
              <a:rPr lang="en-US" sz="2200" dirty="0">
                <a:solidFill>
                  <a:srgbClr val="E5E6FF"/>
                </a:solidFill>
                <a:latin typeface="Amasis MT Pro" panose="02040504050005020304" pitchFamily="18" charset="0"/>
              </a:rPr>
              <a:t>Mahfuza Begum</a:t>
            </a:r>
          </a:p>
        </p:txBody>
      </p:sp>
    </p:spTree>
    <p:extLst>
      <p:ext uri="{BB962C8B-B14F-4D97-AF65-F5344CB8AC3E}">
        <p14:creationId xmlns:p14="http://schemas.microsoft.com/office/powerpoint/2010/main" val="207753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3FDDA-0B99-01E5-9C30-24C2E4B545DF}"/>
              </a:ext>
            </a:extLst>
          </p:cNvPr>
          <p:cNvSpPr>
            <a:spLocks noGrp="1"/>
          </p:cNvSpPr>
          <p:nvPr>
            <p:ph type="title"/>
          </p:nvPr>
        </p:nvSpPr>
        <p:spPr/>
        <p:txBody>
          <a:bodyPr>
            <a:normAutofit/>
          </a:bodyPr>
          <a:lstStyle/>
          <a:p>
            <a:r>
              <a:rPr lang="en-IN" sz="4200" dirty="0">
                <a:solidFill>
                  <a:schemeClr val="accent2">
                    <a:lumMod val="40000"/>
                    <a:lumOff val="60000"/>
                  </a:schemeClr>
                </a:solidFill>
              </a:rPr>
              <a:t>GitHub and Trello</a:t>
            </a:r>
          </a:p>
        </p:txBody>
      </p:sp>
      <p:sp>
        <p:nvSpPr>
          <p:cNvPr id="8" name="TextBox 7">
            <a:extLst>
              <a:ext uri="{FF2B5EF4-FFF2-40B4-BE49-F238E27FC236}">
                <a16:creationId xmlns:a16="http://schemas.microsoft.com/office/drawing/2014/main" id="{C391E6B2-9A91-F556-8F18-45ED3FE15A8D}"/>
              </a:ext>
            </a:extLst>
          </p:cNvPr>
          <p:cNvSpPr txBox="1"/>
          <p:nvPr/>
        </p:nvSpPr>
        <p:spPr>
          <a:xfrm>
            <a:off x="838200" y="1633360"/>
            <a:ext cx="10571018" cy="1061829"/>
          </a:xfrm>
          <a:prstGeom prst="rect">
            <a:avLst/>
          </a:prstGeom>
          <a:noFill/>
        </p:spPr>
        <p:txBody>
          <a:bodyPr wrap="square" rtlCol="0">
            <a:spAutoFit/>
          </a:bodyPr>
          <a:lstStyle/>
          <a:p>
            <a:r>
              <a:rPr lang="en-IN" sz="1500" dirty="0"/>
              <a:t>Figma Design Link -Figma Design Link - </a:t>
            </a:r>
            <a:r>
              <a:rPr lang="en-IN" sz="1500" dirty="0">
                <a:hlinkClick r:id="rId3"/>
              </a:rPr>
              <a:t>https://www.figma.com/proto/fUYZfpZv77Da12zXoxAFG3/Website-design-prototype?page-id=183%3A2138&amp;type=design&amp;node-id=214-1006&amp;viewport=801%2C4643%2C0.7&amp;t=RHNCeBFMjXW5fAAP-1&amp;scaling=scale-down&amp;mode=design</a:t>
            </a:r>
            <a:endParaRPr lang="en-IN" sz="1500" dirty="0"/>
          </a:p>
          <a:p>
            <a:endParaRPr lang="en-IN" dirty="0"/>
          </a:p>
        </p:txBody>
      </p:sp>
      <p:pic>
        <p:nvPicPr>
          <p:cNvPr id="12" name="Picture 11">
            <a:extLst>
              <a:ext uri="{FF2B5EF4-FFF2-40B4-BE49-F238E27FC236}">
                <a16:creationId xmlns:a16="http://schemas.microsoft.com/office/drawing/2014/main" id="{F5162D2A-A090-285C-0DFC-B79FE5B825AD}"/>
              </a:ext>
            </a:extLst>
          </p:cNvPr>
          <p:cNvPicPr>
            <a:picLocks noChangeAspect="1"/>
          </p:cNvPicPr>
          <p:nvPr/>
        </p:nvPicPr>
        <p:blipFill>
          <a:blip r:embed="rId4"/>
          <a:stretch>
            <a:fillRect/>
          </a:stretch>
        </p:blipFill>
        <p:spPr>
          <a:xfrm>
            <a:off x="838200" y="2695189"/>
            <a:ext cx="4946196" cy="3742268"/>
          </a:xfrm>
          <a:prstGeom prst="rect">
            <a:avLst/>
          </a:prstGeom>
          <a:ln>
            <a:solidFill>
              <a:srgbClr val="E5E6FF"/>
            </a:solidFill>
          </a:ln>
        </p:spPr>
      </p:pic>
      <p:pic>
        <p:nvPicPr>
          <p:cNvPr id="14" name="Picture 13">
            <a:extLst>
              <a:ext uri="{FF2B5EF4-FFF2-40B4-BE49-F238E27FC236}">
                <a16:creationId xmlns:a16="http://schemas.microsoft.com/office/drawing/2014/main" id="{7FA0614D-99FF-80A7-2852-A4EB2319E1B5}"/>
              </a:ext>
            </a:extLst>
          </p:cNvPr>
          <p:cNvPicPr>
            <a:picLocks noChangeAspect="1"/>
          </p:cNvPicPr>
          <p:nvPr/>
        </p:nvPicPr>
        <p:blipFill>
          <a:blip r:embed="rId5"/>
          <a:stretch>
            <a:fillRect/>
          </a:stretch>
        </p:blipFill>
        <p:spPr>
          <a:xfrm>
            <a:off x="6096000" y="3165764"/>
            <a:ext cx="5386798" cy="2687780"/>
          </a:xfrm>
          <a:prstGeom prst="rect">
            <a:avLst/>
          </a:prstGeom>
          <a:ln>
            <a:solidFill>
              <a:srgbClr val="E5E6FF"/>
            </a:solidFill>
          </a:ln>
        </p:spPr>
      </p:pic>
    </p:spTree>
    <p:extLst>
      <p:ext uri="{BB962C8B-B14F-4D97-AF65-F5344CB8AC3E}">
        <p14:creationId xmlns:p14="http://schemas.microsoft.com/office/powerpoint/2010/main" val="16127617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ADCC57-8F83-982F-1948-DC9DD7538F06}"/>
              </a:ext>
            </a:extLst>
          </p:cNvPr>
          <p:cNvSpPr>
            <a:spLocks noGrp="1"/>
          </p:cNvSpPr>
          <p:nvPr>
            <p:ph type="title"/>
          </p:nvPr>
        </p:nvSpPr>
        <p:spPr>
          <a:xfrm>
            <a:off x="606310" y="546194"/>
            <a:ext cx="5323715" cy="715319"/>
          </a:xfrm>
        </p:spPr>
        <p:txBody>
          <a:bodyPr anchor="b">
            <a:normAutofit/>
          </a:bodyPr>
          <a:lstStyle/>
          <a:p>
            <a:r>
              <a:rPr lang="en-IN" sz="4200">
                <a:solidFill>
                  <a:schemeClr val="accent2">
                    <a:lumMod val="40000"/>
                    <a:lumOff val="60000"/>
                  </a:schemeClr>
                </a:solidFill>
                <a:latin typeface="+mn-lt"/>
              </a:rPr>
              <a:t>Jemima’s Work To Date</a:t>
            </a:r>
          </a:p>
        </p:txBody>
      </p:sp>
      <p:sp>
        <p:nvSpPr>
          <p:cNvPr id="3" name="Content Placeholder 2">
            <a:extLst>
              <a:ext uri="{FF2B5EF4-FFF2-40B4-BE49-F238E27FC236}">
                <a16:creationId xmlns:a16="http://schemas.microsoft.com/office/drawing/2014/main" id="{0EE1D8FC-72EB-94E2-532D-68B7097E4C23}"/>
              </a:ext>
            </a:extLst>
          </p:cNvPr>
          <p:cNvSpPr>
            <a:spLocks noGrp="1"/>
          </p:cNvSpPr>
          <p:nvPr>
            <p:ph idx="1"/>
          </p:nvPr>
        </p:nvSpPr>
        <p:spPr>
          <a:xfrm>
            <a:off x="603793" y="1886851"/>
            <a:ext cx="5867362" cy="4385430"/>
          </a:xfrm>
        </p:spPr>
        <p:txBody>
          <a:bodyPr vert="horz" lIns="91440" tIns="45720" rIns="91440" bIns="45720" rtlCol="0" anchor="t">
            <a:normAutofit/>
          </a:bodyPr>
          <a:lstStyle/>
          <a:p>
            <a:pPr marL="0" indent="0">
              <a:buNone/>
            </a:pPr>
            <a:r>
              <a:rPr lang="en-IN" sz="2000" dirty="0">
                <a:solidFill>
                  <a:srgbClr val="E5E6FF"/>
                </a:solidFill>
                <a:latin typeface="Amasis MT Pro" panose="02040504050005020304" pitchFamily="18" charset="0"/>
                <a:ea typeface="Calibri" panose="020F0502020204030204"/>
                <a:cs typeface="Calibri" panose="020F0502020204030204"/>
              </a:rPr>
              <a:t>My main responsibilities in the group are to serve as Research Lead on Security systems needed for a web app, Prototyping and Tester.</a:t>
            </a:r>
            <a:endParaRPr lang="en-US" sz="2000" dirty="0">
              <a:solidFill>
                <a:srgbClr val="E5E6FF"/>
              </a:solidFill>
              <a:latin typeface="Amasis MT Pro" panose="02040504050005020304" pitchFamily="18" charset="0"/>
              <a:ea typeface="Calibri"/>
              <a:cs typeface="Calibri"/>
            </a:endParaRPr>
          </a:p>
          <a:p>
            <a:pPr marL="0" indent="0">
              <a:buNone/>
            </a:pPr>
            <a:br>
              <a:rPr lang="en-IN" sz="2000" dirty="0">
                <a:solidFill>
                  <a:srgbClr val="E5E6FF"/>
                </a:solidFill>
                <a:latin typeface="Amasis MT Pro" panose="02040504050005020304" pitchFamily="18" charset="0"/>
                <a:ea typeface="Calibri" panose="020F0502020204030204"/>
                <a:cs typeface="Calibri" panose="020F0502020204030204"/>
              </a:rPr>
            </a:br>
            <a:r>
              <a:rPr lang="en-IN" sz="2000" dirty="0">
                <a:solidFill>
                  <a:srgbClr val="E5E6FF"/>
                </a:solidFill>
                <a:latin typeface="Amasis MT Pro" panose="02040504050005020304" pitchFamily="18" charset="0"/>
                <a:ea typeface="Calibri" panose="020F0502020204030204"/>
                <a:cs typeface="Calibri" panose="020F0502020204030204"/>
              </a:rPr>
              <a:t>I have conducted the following work to date:</a:t>
            </a:r>
          </a:p>
          <a:p>
            <a:pPr lvl="1"/>
            <a:r>
              <a:rPr lang="en-IN" sz="2000" dirty="0">
                <a:solidFill>
                  <a:srgbClr val="E5E6FF"/>
                </a:solidFill>
                <a:latin typeface="Amasis MT Pro" panose="02040504050005020304" pitchFamily="18" charset="0"/>
                <a:ea typeface="Calibri" panose="020F0502020204030204"/>
                <a:cs typeface="Calibri" panose="020F0502020204030204"/>
              </a:rPr>
              <a:t>Research into Security and Privacy systems to prevent misuse of similar online shopping platforms</a:t>
            </a:r>
          </a:p>
          <a:p>
            <a:pPr lvl="1"/>
            <a:r>
              <a:rPr lang="en-IN" sz="2000" dirty="0">
                <a:solidFill>
                  <a:srgbClr val="E5E6FF"/>
                </a:solidFill>
                <a:latin typeface="Amasis MT Pro" panose="02040504050005020304" pitchFamily="18" charset="0"/>
                <a:ea typeface="Calibri" panose="020F0502020204030204"/>
                <a:cs typeface="Calibri" panose="020F0502020204030204"/>
              </a:rPr>
              <a:t>Design a </a:t>
            </a:r>
            <a:r>
              <a:rPr lang="en-IN" sz="2000" dirty="0">
                <a:solidFill>
                  <a:srgbClr val="E5E6FF"/>
                </a:solidFill>
                <a:latin typeface="Amasis MT Pro" panose="02040504050005020304" pitchFamily="18" charset="0"/>
                <a:ea typeface="+mn-lt"/>
                <a:cs typeface="+mn-lt"/>
              </a:rPr>
              <a:t>high-fidelity responsive </a:t>
            </a:r>
            <a:r>
              <a:rPr lang="en-IN" sz="2000" dirty="0">
                <a:solidFill>
                  <a:srgbClr val="E5E6FF"/>
                </a:solidFill>
                <a:latin typeface="Amasis MT Pro" panose="02040504050005020304" pitchFamily="18" charset="0"/>
                <a:ea typeface="+mn-lt"/>
                <a:cs typeface="Calibri" panose="020F0502020204030204"/>
              </a:rPr>
              <a:t>website</a:t>
            </a:r>
            <a:r>
              <a:rPr lang="en-IN" sz="2000" dirty="0">
                <a:solidFill>
                  <a:srgbClr val="E5E6FF"/>
                </a:solidFill>
                <a:latin typeface="Amasis MT Pro" panose="02040504050005020304" pitchFamily="18" charset="0"/>
                <a:ea typeface="Calibri" panose="020F0502020204030204"/>
                <a:cs typeface="Calibri" panose="020F0502020204030204"/>
              </a:rPr>
              <a:t> prototype using Figma</a:t>
            </a:r>
          </a:p>
          <a:p>
            <a:pPr lvl="1"/>
            <a:r>
              <a:rPr lang="en-IN" sz="2000" dirty="0">
                <a:solidFill>
                  <a:srgbClr val="E5E6FF"/>
                </a:solidFill>
                <a:latin typeface="Amasis MT Pro" panose="02040504050005020304" pitchFamily="18" charset="0"/>
                <a:ea typeface="Calibri" panose="020F0502020204030204"/>
                <a:cs typeface="Calibri" panose="020F0502020204030204"/>
              </a:rPr>
              <a:t>Gantt Chart Production and Management</a:t>
            </a:r>
          </a:p>
          <a:p>
            <a:pPr lvl="1"/>
            <a:endParaRPr lang="en-IN" sz="2000" dirty="0">
              <a:ea typeface="Calibri" panose="020F0502020204030204"/>
              <a:cs typeface="Calibri" panose="020F0502020204030204"/>
            </a:endParaRPr>
          </a:p>
          <a:p>
            <a:pPr lvl="1"/>
            <a:endParaRPr lang="en-IN" sz="2000" dirty="0">
              <a:ea typeface="Calibri" panose="020F0502020204030204"/>
              <a:cs typeface="Calibri" panose="020F0502020204030204"/>
            </a:endParaRPr>
          </a:p>
          <a:p>
            <a:pPr lvl="1"/>
            <a:endParaRPr lang="en-IN" sz="2000" dirty="0">
              <a:ea typeface="Calibri" panose="020F0502020204030204"/>
              <a:cs typeface="Calibri" panose="020F0502020204030204"/>
            </a:endParaRPr>
          </a:p>
        </p:txBody>
      </p:sp>
      <p:sp>
        <p:nvSpPr>
          <p:cNvPr id="14" name="Rectangle 13">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DDCFBF2E-FF9D-2457-DAEE-A8BD581CC525}"/>
              </a:ext>
            </a:extLst>
          </p:cNvPr>
          <p:cNvPicPr>
            <a:picLocks noChangeAspect="1"/>
          </p:cNvPicPr>
          <p:nvPr/>
        </p:nvPicPr>
        <p:blipFill rotWithShape="1">
          <a:blip r:embed="rId3"/>
          <a:srcRect l="1221" t="2544" b="5087"/>
          <a:stretch/>
        </p:blipFill>
        <p:spPr>
          <a:xfrm>
            <a:off x="6853716" y="1886851"/>
            <a:ext cx="4658833" cy="3713922"/>
          </a:xfrm>
          <a:prstGeom prst="rect">
            <a:avLst/>
          </a:prstGeom>
        </p:spPr>
      </p:pic>
    </p:spTree>
    <p:extLst>
      <p:ext uri="{BB962C8B-B14F-4D97-AF65-F5344CB8AC3E}">
        <p14:creationId xmlns:p14="http://schemas.microsoft.com/office/powerpoint/2010/main" val="29648372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B90EDA9-2517-46EC-B6D4-3918D04786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ADCC57-8F83-982F-1948-DC9DD7538F06}"/>
              </a:ext>
            </a:extLst>
          </p:cNvPr>
          <p:cNvSpPr>
            <a:spLocks noGrp="1"/>
          </p:cNvSpPr>
          <p:nvPr>
            <p:ph type="title"/>
          </p:nvPr>
        </p:nvSpPr>
        <p:spPr>
          <a:xfrm>
            <a:off x="621792" y="1171621"/>
            <a:ext cx="6227064" cy="1283723"/>
          </a:xfrm>
        </p:spPr>
        <p:txBody>
          <a:bodyPr anchor="b">
            <a:normAutofit/>
          </a:bodyPr>
          <a:lstStyle/>
          <a:p>
            <a:r>
              <a:rPr lang="en-IN" sz="4200" dirty="0">
                <a:solidFill>
                  <a:schemeClr val="accent2">
                    <a:lumMod val="40000"/>
                    <a:lumOff val="60000"/>
                  </a:schemeClr>
                </a:solidFill>
                <a:latin typeface="+mn-lt"/>
                <a:cs typeface="Calibri Light"/>
              </a:rPr>
              <a:t>Research into Security and Privacy Systems</a:t>
            </a:r>
            <a:endParaRPr lang="en-IN" sz="4200" dirty="0">
              <a:solidFill>
                <a:schemeClr val="accent2">
                  <a:lumMod val="40000"/>
                  <a:lumOff val="60000"/>
                </a:schemeClr>
              </a:solidFill>
              <a:latin typeface="+mn-lt"/>
              <a:ea typeface="Calibri Light"/>
              <a:cs typeface="Calibri Light"/>
            </a:endParaRPr>
          </a:p>
        </p:txBody>
      </p:sp>
      <p:sp>
        <p:nvSpPr>
          <p:cNvPr id="17" name="Rectangle 16">
            <a:extLst>
              <a:ext uri="{FF2B5EF4-FFF2-40B4-BE49-F238E27FC236}">
                <a16:creationId xmlns:a16="http://schemas.microsoft.com/office/drawing/2014/main" id="{D449B1F2-532C-44C7-8AC7-28EA15EE0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039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Picture 3" descr="Centre for Cyber Security and Resilience - Research - Newcastle University">
            <a:extLst>
              <a:ext uri="{FF2B5EF4-FFF2-40B4-BE49-F238E27FC236}">
                <a16:creationId xmlns:a16="http://schemas.microsoft.com/office/drawing/2014/main" id="{B464EEEC-B06E-ACB0-917F-683BE4E5E406}"/>
              </a:ext>
            </a:extLst>
          </p:cNvPr>
          <p:cNvPicPr>
            <a:picLocks noChangeAspect="1"/>
          </p:cNvPicPr>
          <p:nvPr/>
        </p:nvPicPr>
        <p:blipFill rotWithShape="1">
          <a:blip r:embed="rId3"/>
          <a:srcRect l="20119" r="3" b="3"/>
          <a:stretch/>
        </p:blipFill>
        <p:spPr>
          <a:xfrm>
            <a:off x="8312144" y="350117"/>
            <a:ext cx="3478262" cy="2265252"/>
          </a:xfrm>
          <a:prstGeom prst="rect">
            <a:avLst/>
          </a:prstGeom>
        </p:spPr>
      </p:pic>
      <p:sp>
        <p:nvSpPr>
          <p:cNvPr id="19" name="Rectangle 18">
            <a:extLst>
              <a:ext uri="{FF2B5EF4-FFF2-40B4-BE49-F238E27FC236}">
                <a16:creationId xmlns:a16="http://schemas.microsoft.com/office/drawing/2014/main" id="{EE7D3784-5CF9-4282-9B1C-523957852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792"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0EE1D8FC-72EB-94E2-532D-68B7097E4C23}"/>
              </a:ext>
            </a:extLst>
          </p:cNvPr>
          <p:cNvSpPr>
            <a:spLocks noGrp="1"/>
          </p:cNvSpPr>
          <p:nvPr>
            <p:ph idx="1"/>
          </p:nvPr>
        </p:nvSpPr>
        <p:spPr>
          <a:xfrm>
            <a:off x="442932" y="2935541"/>
            <a:ext cx="6581902" cy="3492410"/>
          </a:xfrm>
        </p:spPr>
        <p:txBody>
          <a:bodyPr vert="horz" lIns="91440" tIns="45720" rIns="91440" bIns="45720" rtlCol="0" anchor="t">
            <a:normAutofit/>
          </a:bodyPr>
          <a:lstStyle/>
          <a:p>
            <a:pPr marL="742950" lvl="1" indent="0">
              <a:buNone/>
            </a:pPr>
            <a:endParaRPr lang="en-IN" sz="2000" dirty="0">
              <a:latin typeface="Amasis MT Pro" panose="02040504050005020304" pitchFamily="18" charset="0"/>
              <a:cs typeface="Calibri" panose="020F0502020204030204"/>
            </a:endParaRPr>
          </a:p>
          <a:p>
            <a:pPr marL="1200150" lvl="1" indent="-457200">
              <a:buAutoNum type="arabicPeriod"/>
            </a:pPr>
            <a:r>
              <a:rPr lang="en-IN" sz="2000" dirty="0">
                <a:latin typeface="Amasis MT Pro" panose="02040504050005020304" pitchFamily="18" charset="0"/>
                <a:cs typeface="Calibri" panose="020F0502020204030204"/>
              </a:rPr>
              <a:t>User Authentication</a:t>
            </a:r>
            <a:endParaRPr lang="en-US" sz="2000" dirty="0">
              <a:latin typeface="Amasis MT Pro" panose="02040504050005020304" pitchFamily="18" charset="0"/>
              <a:ea typeface="Calibri" panose="020F0502020204030204"/>
              <a:cs typeface="Calibri" panose="020F0502020204030204"/>
            </a:endParaRPr>
          </a:p>
          <a:p>
            <a:pPr marL="1200150" lvl="1" indent="-457200">
              <a:buAutoNum type="arabicPeriod"/>
            </a:pPr>
            <a:r>
              <a:rPr lang="en-IN" sz="2000" dirty="0">
                <a:latin typeface="Amasis MT Pro" panose="02040504050005020304" pitchFamily="18" charset="0"/>
                <a:cs typeface="Calibri" panose="020F0502020204030204"/>
              </a:rPr>
              <a:t>Encryption Protocols</a:t>
            </a:r>
            <a:endParaRPr lang="en-US" sz="2000" dirty="0">
              <a:latin typeface="Amasis MT Pro" panose="02040504050005020304" pitchFamily="18" charset="0"/>
              <a:ea typeface="Calibri"/>
              <a:cs typeface="Calibri" panose="020F0502020204030204"/>
            </a:endParaRPr>
          </a:p>
          <a:p>
            <a:pPr marL="1200150" lvl="1" indent="-457200">
              <a:buAutoNum type="arabicPeriod"/>
            </a:pPr>
            <a:r>
              <a:rPr lang="en-IN" sz="2000" dirty="0">
                <a:latin typeface="Amasis MT Pro" panose="02040504050005020304" pitchFamily="18" charset="0"/>
                <a:cs typeface="Calibri" panose="020F0502020204030204"/>
              </a:rPr>
              <a:t>Moderation</a:t>
            </a:r>
          </a:p>
          <a:p>
            <a:pPr marL="1200150" lvl="1" indent="-457200">
              <a:buAutoNum type="arabicPeriod"/>
            </a:pPr>
            <a:r>
              <a:rPr lang="en-IN" sz="2000" dirty="0">
                <a:latin typeface="Amasis MT Pro" panose="02040504050005020304" pitchFamily="18" charset="0"/>
                <a:cs typeface="Calibri" panose="020F0502020204030204"/>
              </a:rPr>
              <a:t>Store Policy</a:t>
            </a:r>
            <a:endParaRPr lang="en-IN" sz="2000" dirty="0">
              <a:latin typeface="Amasis MT Pro" panose="02040504050005020304" pitchFamily="18" charset="0"/>
              <a:ea typeface="Calibri"/>
              <a:cs typeface="Calibri" panose="020F0502020204030204"/>
            </a:endParaRPr>
          </a:p>
          <a:p>
            <a:pPr marL="1200150" lvl="1" indent="-457200">
              <a:buAutoNum type="arabicPeriod"/>
            </a:pPr>
            <a:r>
              <a:rPr lang="en-IN" sz="2000" dirty="0">
                <a:latin typeface="Amasis MT Pro" panose="02040504050005020304" pitchFamily="18" charset="0"/>
                <a:cs typeface="Calibri" panose="020F0502020204030204"/>
              </a:rPr>
              <a:t>Consumer Feedback</a:t>
            </a:r>
            <a:endParaRPr lang="en-IN" sz="2000" dirty="0">
              <a:latin typeface="Amasis MT Pro" panose="02040504050005020304" pitchFamily="18" charset="0"/>
              <a:ea typeface="Calibri"/>
              <a:cs typeface="Calibri" panose="020F0502020204030204"/>
            </a:endParaRPr>
          </a:p>
          <a:p>
            <a:pPr marL="1200150" lvl="1" indent="-457200">
              <a:buAutoNum type="arabicPeriod"/>
            </a:pPr>
            <a:r>
              <a:rPr lang="en-IN" sz="2000" dirty="0">
                <a:latin typeface="Amasis MT Pro" panose="02040504050005020304" pitchFamily="18" charset="0"/>
                <a:cs typeface="Calibri" panose="020F0502020204030204"/>
              </a:rPr>
              <a:t>User Reporting</a:t>
            </a:r>
            <a:endParaRPr lang="en-IN" sz="2000" dirty="0">
              <a:latin typeface="Amasis MT Pro" panose="02040504050005020304" pitchFamily="18" charset="0"/>
              <a:ea typeface="Calibri" panose="020F0502020204030204"/>
              <a:cs typeface="Calibri" panose="020F0502020204030204"/>
            </a:endParaRPr>
          </a:p>
          <a:p>
            <a:pPr marL="1200150" lvl="1" indent="-457200">
              <a:buAutoNum type="arabicPeriod"/>
            </a:pPr>
            <a:r>
              <a:rPr lang="en-IN" sz="2000" dirty="0">
                <a:latin typeface="Amasis MT Pro" panose="02040504050005020304" pitchFamily="18" charset="0"/>
                <a:cs typeface="Calibri" panose="020F0502020204030204"/>
              </a:rPr>
              <a:t>Application Security</a:t>
            </a:r>
          </a:p>
          <a:p>
            <a:pPr marL="1200150" lvl="1" indent="-457200">
              <a:buAutoNum type="arabicPeriod"/>
            </a:pPr>
            <a:r>
              <a:rPr lang="en-IN" sz="2000" dirty="0">
                <a:latin typeface="Amasis MT Pro" panose="02040504050005020304" pitchFamily="18" charset="0"/>
                <a:cs typeface="Calibri" panose="020F0502020204030204"/>
              </a:rPr>
              <a:t>Regular backup</a:t>
            </a:r>
          </a:p>
          <a:p>
            <a:pPr marL="1200150" lvl="1" indent="-457200">
              <a:buAutoNum type="arabicPeriod"/>
            </a:pPr>
            <a:r>
              <a:rPr lang="en-IN" sz="2000" dirty="0">
                <a:latin typeface="Amasis MT Pro" panose="02040504050005020304" pitchFamily="18" charset="0"/>
                <a:cs typeface="Calibri" panose="020F0502020204030204"/>
              </a:rPr>
              <a:t>GDPR compliance</a:t>
            </a:r>
          </a:p>
          <a:p>
            <a:pPr marL="1200150" lvl="1" indent="-457200">
              <a:buAutoNum type="arabicPeriod"/>
            </a:pPr>
            <a:endParaRPr lang="en-IN" sz="1500" dirty="0">
              <a:cs typeface="Calibri" panose="020F0502020204030204"/>
            </a:endParaRPr>
          </a:p>
          <a:p>
            <a:pPr marL="1200150" lvl="1" indent="-457200">
              <a:buAutoNum type="arabicPeriod"/>
            </a:pPr>
            <a:endParaRPr lang="en-IN" sz="1500" dirty="0">
              <a:cs typeface="Calibri" panose="020F0502020204030204"/>
            </a:endParaRPr>
          </a:p>
          <a:p>
            <a:pPr marL="514350" indent="-514350">
              <a:buAutoNum type="arabicPeriod"/>
            </a:pPr>
            <a:endParaRPr lang="en-IN" sz="1500" dirty="0">
              <a:cs typeface="Calibri" panose="020F0502020204030204"/>
            </a:endParaRPr>
          </a:p>
        </p:txBody>
      </p:sp>
      <p:pic>
        <p:nvPicPr>
          <p:cNvPr id="7" name="Picture 6" descr="Laptop security cartoon">
            <a:extLst>
              <a:ext uri="{FF2B5EF4-FFF2-40B4-BE49-F238E27FC236}">
                <a16:creationId xmlns:a16="http://schemas.microsoft.com/office/drawing/2014/main" id="{FA3B5A03-CB69-5D2A-3982-337A7E9FF2DF}"/>
              </a:ext>
            </a:extLst>
          </p:cNvPr>
          <p:cNvPicPr>
            <a:picLocks noChangeAspect="1"/>
          </p:cNvPicPr>
          <p:nvPr/>
        </p:nvPicPr>
        <p:blipFill rotWithShape="1">
          <a:blip r:embed="rId4"/>
          <a:srcRect r="301" b="2"/>
          <a:stretch/>
        </p:blipFill>
        <p:spPr>
          <a:xfrm>
            <a:off x="7467765" y="2853752"/>
            <a:ext cx="4507992" cy="3685032"/>
          </a:xfrm>
          <a:prstGeom prst="rect">
            <a:avLst/>
          </a:prstGeom>
        </p:spPr>
      </p:pic>
    </p:spTree>
    <p:extLst>
      <p:ext uri="{BB962C8B-B14F-4D97-AF65-F5344CB8AC3E}">
        <p14:creationId xmlns:p14="http://schemas.microsoft.com/office/powerpoint/2010/main" val="2498665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DCC57-8F83-982F-1948-DC9DD7538F06}"/>
              </a:ext>
            </a:extLst>
          </p:cNvPr>
          <p:cNvSpPr>
            <a:spLocks noGrp="1"/>
          </p:cNvSpPr>
          <p:nvPr>
            <p:ph type="title"/>
          </p:nvPr>
        </p:nvSpPr>
        <p:spPr>
          <a:xfrm>
            <a:off x="838200" y="373268"/>
            <a:ext cx="10515600" cy="756309"/>
          </a:xfrm>
        </p:spPr>
        <p:txBody>
          <a:bodyPr>
            <a:normAutofit/>
          </a:bodyPr>
          <a:lstStyle/>
          <a:p>
            <a:r>
              <a:rPr lang="en-IN" sz="4200" dirty="0">
                <a:solidFill>
                  <a:schemeClr val="accent2">
                    <a:lumMod val="40000"/>
                    <a:lumOff val="60000"/>
                  </a:schemeClr>
                </a:solidFill>
              </a:rPr>
              <a:t>Jemima’s Work To Date</a:t>
            </a:r>
          </a:p>
        </p:txBody>
      </p:sp>
      <p:pic>
        <p:nvPicPr>
          <p:cNvPr id="4" name="Picture 3" descr="A screenshot of a computer&#10;&#10;Description automatically generated">
            <a:extLst>
              <a:ext uri="{FF2B5EF4-FFF2-40B4-BE49-F238E27FC236}">
                <a16:creationId xmlns:a16="http://schemas.microsoft.com/office/drawing/2014/main" id="{B9EE0D5D-3834-F8F8-7BE3-8FA0636981EA}"/>
              </a:ext>
            </a:extLst>
          </p:cNvPr>
          <p:cNvPicPr>
            <a:picLocks noChangeAspect="1"/>
          </p:cNvPicPr>
          <p:nvPr/>
        </p:nvPicPr>
        <p:blipFill rotWithShape="1">
          <a:blip r:embed="rId3"/>
          <a:srcRect l="16757" t="30596" r="17391" b="15298"/>
          <a:stretch/>
        </p:blipFill>
        <p:spPr>
          <a:xfrm>
            <a:off x="1051707" y="1298278"/>
            <a:ext cx="8801257" cy="4075920"/>
          </a:xfrm>
          <a:prstGeom prst="rect">
            <a:avLst/>
          </a:prstGeom>
          <a:ln w="38100" cap="sq">
            <a:solidFill>
              <a:schemeClr val="tx1"/>
            </a:solidFill>
            <a:prstDash val="solid"/>
            <a:miter lim="800000"/>
          </a:ln>
          <a:effectLst>
            <a:outerShdw blurRad="50800" dist="38100" dir="2700000" algn="tl" rotWithShape="0">
              <a:srgbClr val="000000">
                <a:alpha val="43000"/>
              </a:srgbClr>
            </a:outerShdw>
          </a:effectLst>
        </p:spPr>
      </p:pic>
      <p:sp>
        <p:nvSpPr>
          <p:cNvPr id="3" name="TextBox 2">
            <a:extLst>
              <a:ext uri="{FF2B5EF4-FFF2-40B4-BE49-F238E27FC236}">
                <a16:creationId xmlns:a16="http://schemas.microsoft.com/office/drawing/2014/main" id="{D34F9888-7876-D3EC-AEA9-19E549E03D64}"/>
              </a:ext>
            </a:extLst>
          </p:cNvPr>
          <p:cNvSpPr txBox="1"/>
          <p:nvPr/>
        </p:nvSpPr>
        <p:spPr>
          <a:xfrm>
            <a:off x="838200" y="5653735"/>
            <a:ext cx="1045521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cs typeface="Calibri"/>
              </a:rPr>
              <a:t>Figma Design Link: </a:t>
            </a:r>
            <a:r>
              <a:rPr lang="en-US" sz="1600" dirty="0">
                <a:ea typeface="+mn-lt"/>
                <a:cs typeface="+mn-lt"/>
                <a:hlinkClick r:id="rId4"/>
              </a:rPr>
              <a:t>https://www.figma.com/proto/i4mnW1eAxPDSgukBVD7WpS/Online-Shopping-Website-Design?type=design&amp;node-id=243-68&amp;t=yR0KjlaXKRvFWHsI-1&amp;scaling=min-zoom&amp;page-id=243%3A67&amp;starting-point-node-id=243%3A68&amp;show-proto-sidebar=1&amp;mode=design</a:t>
            </a:r>
            <a:endParaRPr lang="en-US" sz="1600" dirty="0">
              <a:ea typeface="+mn-lt"/>
              <a:cs typeface="+mn-lt"/>
            </a:endParaRPr>
          </a:p>
        </p:txBody>
      </p:sp>
    </p:spTree>
    <p:extLst>
      <p:ext uri="{BB962C8B-B14F-4D97-AF65-F5344CB8AC3E}">
        <p14:creationId xmlns:p14="http://schemas.microsoft.com/office/powerpoint/2010/main" val="3678683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B569B-560C-1A46-2BE5-28EE09D6D202}"/>
              </a:ext>
            </a:extLst>
          </p:cNvPr>
          <p:cNvSpPr>
            <a:spLocks noGrp="1"/>
          </p:cNvSpPr>
          <p:nvPr>
            <p:ph type="title"/>
          </p:nvPr>
        </p:nvSpPr>
        <p:spPr/>
        <p:txBody>
          <a:bodyPr>
            <a:normAutofit/>
          </a:bodyPr>
          <a:lstStyle/>
          <a:p>
            <a:r>
              <a:rPr lang="en-IN" sz="4200" dirty="0">
                <a:solidFill>
                  <a:schemeClr val="accent2">
                    <a:lumMod val="40000"/>
                    <a:lumOff val="60000"/>
                  </a:schemeClr>
                </a:solidFill>
              </a:rPr>
              <a:t>Anderson’s Work To Date</a:t>
            </a:r>
          </a:p>
        </p:txBody>
      </p:sp>
      <p:sp>
        <p:nvSpPr>
          <p:cNvPr id="3" name="Content Placeholder 2">
            <a:extLst>
              <a:ext uri="{FF2B5EF4-FFF2-40B4-BE49-F238E27FC236}">
                <a16:creationId xmlns:a16="http://schemas.microsoft.com/office/drawing/2014/main" id="{759E58FA-6B9A-939A-0F38-01967EA19DEE}"/>
              </a:ext>
            </a:extLst>
          </p:cNvPr>
          <p:cNvSpPr>
            <a:spLocks noGrp="1"/>
          </p:cNvSpPr>
          <p:nvPr>
            <p:ph idx="1"/>
          </p:nvPr>
        </p:nvSpPr>
        <p:spPr/>
        <p:txBody>
          <a:bodyPr vert="horz" lIns="91440" tIns="45720" rIns="91440" bIns="45720" rtlCol="0" anchor="t">
            <a:normAutofit/>
          </a:bodyPr>
          <a:lstStyle/>
          <a:p>
            <a:pPr marL="0" indent="0">
              <a:buNone/>
            </a:pPr>
            <a:r>
              <a:rPr lang="en-IN" sz="2000" dirty="0">
                <a:solidFill>
                  <a:srgbClr val="E5E6FF"/>
                </a:solidFill>
                <a:latin typeface="Amasis MT Pro" panose="02040504050005020304" pitchFamily="18" charset="0"/>
                <a:cs typeface="Calibri"/>
              </a:rPr>
              <a:t>My responsibilities in the group are to serve as a Design Lead for the mobile application. </a:t>
            </a:r>
          </a:p>
          <a:p>
            <a:pPr marL="0" indent="0">
              <a:buNone/>
            </a:pPr>
            <a:r>
              <a:rPr lang="en-IN" sz="2000" dirty="0">
                <a:solidFill>
                  <a:srgbClr val="E5E6FF"/>
                </a:solidFill>
                <a:latin typeface="Amasis MT Pro" panose="02040504050005020304" pitchFamily="18" charset="0"/>
                <a:cs typeface="Calibri"/>
              </a:rPr>
              <a:t>I have conducted the following work to date:</a:t>
            </a:r>
          </a:p>
          <a:p>
            <a:pPr marL="0" indent="0">
              <a:buNone/>
            </a:pPr>
            <a:endParaRPr lang="en-US" sz="2000" dirty="0">
              <a:solidFill>
                <a:srgbClr val="E5E6FF"/>
              </a:solidFill>
              <a:latin typeface="Amasis MT Pro" panose="02040504050005020304" pitchFamily="18" charset="0"/>
            </a:endParaRPr>
          </a:p>
          <a:p>
            <a:r>
              <a:rPr lang="en-IN" sz="2000" dirty="0">
                <a:solidFill>
                  <a:srgbClr val="E5E6FF"/>
                </a:solidFill>
                <a:latin typeface="Amasis MT Pro" panose="02040504050005020304" pitchFamily="18" charset="0"/>
                <a:cs typeface="Calibri"/>
              </a:rPr>
              <a:t>Research into online shopping applications; I did research on eBay, Vinted and Depop and took design inspirations for certain features from them. </a:t>
            </a:r>
          </a:p>
          <a:p>
            <a:r>
              <a:rPr lang="en-IN" sz="2000" dirty="0">
                <a:solidFill>
                  <a:srgbClr val="E5E6FF"/>
                </a:solidFill>
                <a:latin typeface="Amasis MT Pro" panose="02040504050005020304" pitchFamily="18" charset="0"/>
                <a:cs typeface="Calibri"/>
              </a:rPr>
              <a:t>Designed a mobile application prototype for this project in Figma.</a:t>
            </a:r>
          </a:p>
          <a:p>
            <a:endParaRPr lang="en-IN" sz="2000" dirty="0">
              <a:cs typeface="Calibri"/>
            </a:endParaRPr>
          </a:p>
        </p:txBody>
      </p:sp>
    </p:spTree>
    <p:extLst>
      <p:ext uri="{BB962C8B-B14F-4D97-AF65-F5344CB8AC3E}">
        <p14:creationId xmlns:p14="http://schemas.microsoft.com/office/powerpoint/2010/main" val="2983851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72C6C-EA5F-DC4D-0F1F-EE3D8D2963F3}"/>
              </a:ext>
            </a:extLst>
          </p:cNvPr>
          <p:cNvSpPr>
            <a:spLocks noGrp="1"/>
          </p:cNvSpPr>
          <p:nvPr>
            <p:ph type="title"/>
          </p:nvPr>
        </p:nvSpPr>
        <p:spPr>
          <a:xfrm>
            <a:off x="838200" y="383297"/>
            <a:ext cx="10515600" cy="1033481"/>
          </a:xfrm>
        </p:spPr>
        <p:txBody>
          <a:bodyPr>
            <a:normAutofit/>
          </a:bodyPr>
          <a:lstStyle/>
          <a:p>
            <a:r>
              <a:rPr lang="en-US" sz="3800">
                <a:solidFill>
                  <a:schemeClr val="accent2">
                    <a:lumMod val="40000"/>
                    <a:lumOff val="60000"/>
                  </a:schemeClr>
                </a:solidFill>
                <a:latin typeface="+mn-lt"/>
                <a:cs typeface="Calibri Light"/>
              </a:rPr>
              <a:t>Research on eBay, Vinted, and Depop</a:t>
            </a:r>
            <a:endParaRPr lang="en-US" sz="3800">
              <a:solidFill>
                <a:schemeClr val="accent2">
                  <a:lumMod val="40000"/>
                  <a:lumOff val="60000"/>
                </a:schemeClr>
              </a:solidFill>
              <a:latin typeface="+mn-lt"/>
            </a:endParaRPr>
          </a:p>
        </p:txBody>
      </p:sp>
      <p:graphicFrame>
        <p:nvGraphicFramePr>
          <p:cNvPr id="4" name="Content Placeholder 3">
            <a:extLst>
              <a:ext uri="{FF2B5EF4-FFF2-40B4-BE49-F238E27FC236}">
                <a16:creationId xmlns:a16="http://schemas.microsoft.com/office/drawing/2014/main" id="{30F01BDB-72AF-DCDD-CF20-8FB079CC968B}"/>
              </a:ext>
            </a:extLst>
          </p:cNvPr>
          <p:cNvGraphicFramePr>
            <a:graphicFrameLocks noGrp="1"/>
          </p:cNvGraphicFramePr>
          <p:nvPr>
            <p:ph idx="1"/>
            <p:extLst>
              <p:ext uri="{D42A27DB-BD31-4B8C-83A1-F6EECF244321}">
                <p14:modId xmlns:p14="http://schemas.microsoft.com/office/powerpoint/2010/main" val="2742118188"/>
              </p:ext>
            </p:extLst>
          </p:nvPr>
        </p:nvGraphicFramePr>
        <p:xfrm>
          <a:off x="838208" y="1465933"/>
          <a:ext cx="10515592" cy="4511206"/>
        </p:xfrm>
        <a:graphic>
          <a:graphicData uri="http://schemas.openxmlformats.org/drawingml/2006/table">
            <a:tbl>
              <a:tblPr firstRow="1" bandRow="1">
                <a:tableStyleId>{5C22544A-7EE6-4342-B048-85BDC9FD1C3A}</a:tableStyleId>
              </a:tblPr>
              <a:tblGrid>
                <a:gridCol w="1447800">
                  <a:extLst>
                    <a:ext uri="{9D8B030D-6E8A-4147-A177-3AD203B41FA5}">
                      <a16:colId xmlns:a16="http://schemas.microsoft.com/office/drawing/2014/main" val="541770826"/>
                    </a:ext>
                  </a:extLst>
                </a:gridCol>
                <a:gridCol w="2915478">
                  <a:extLst>
                    <a:ext uri="{9D8B030D-6E8A-4147-A177-3AD203B41FA5}">
                      <a16:colId xmlns:a16="http://schemas.microsoft.com/office/drawing/2014/main" val="3850611478"/>
                    </a:ext>
                  </a:extLst>
                </a:gridCol>
                <a:gridCol w="3130826">
                  <a:extLst>
                    <a:ext uri="{9D8B030D-6E8A-4147-A177-3AD203B41FA5}">
                      <a16:colId xmlns:a16="http://schemas.microsoft.com/office/drawing/2014/main" val="1171570898"/>
                    </a:ext>
                  </a:extLst>
                </a:gridCol>
                <a:gridCol w="3021488">
                  <a:extLst>
                    <a:ext uri="{9D8B030D-6E8A-4147-A177-3AD203B41FA5}">
                      <a16:colId xmlns:a16="http://schemas.microsoft.com/office/drawing/2014/main" val="3961911118"/>
                    </a:ext>
                  </a:extLst>
                </a:gridCol>
              </a:tblGrid>
              <a:tr h="435262">
                <a:tc>
                  <a:txBody>
                    <a:bodyPr/>
                    <a:lstStyle/>
                    <a:p>
                      <a:r>
                        <a:rPr lang="en-US"/>
                        <a:t>Criteria</a:t>
                      </a:r>
                      <a:endParaRPr lang="en-US" err="1"/>
                    </a:p>
                  </a:txBody>
                  <a:tcPr/>
                </a:tc>
                <a:tc>
                  <a:txBody>
                    <a:bodyPr/>
                    <a:lstStyle/>
                    <a:p>
                      <a:r>
                        <a:rPr lang="en-US"/>
                        <a:t>eBay</a:t>
                      </a:r>
                    </a:p>
                  </a:txBody>
                  <a:tcPr/>
                </a:tc>
                <a:tc>
                  <a:txBody>
                    <a:bodyPr/>
                    <a:lstStyle/>
                    <a:p>
                      <a:r>
                        <a:rPr lang="en-US"/>
                        <a:t>Vinted</a:t>
                      </a:r>
                    </a:p>
                  </a:txBody>
                  <a:tcPr/>
                </a:tc>
                <a:tc>
                  <a:txBody>
                    <a:bodyPr/>
                    <a:lstStyle/>
                    <a:p>
                      <a:r>
                        <a:rPr lang="en-US"/>
                        <a:t>Depop</a:t>
                      </a:r>
                    </a:p>
                  </a:txBody>
                  <a:tcPr/>
                </a:tc>
                <a:extLst>
                  <a:ext uri="{0D108BD9-81ED-4DB2-BD59-A6C34878D82A}">
                    <a16:rowId xmlns:a16="http://schemas.microsoft.com/office/drawing/2014/main" val="755133397"/>
                  </a:ext>
                </a:extLst>
              </a:tr>
              <a:tr h="741769">
                <a:tc>
                  <a:txBody>
                    <a:bodyPr/>
                    <a:lstStyle/>
                    <a:p>
                      <a:pPr lvl="0" algn="l">
                        <a:buNone/>
                      </a:pPr>
                      <a:r>
                        <a:rPr lang="en-US" sz="1400" b="1" i="0" u="none" strike="noStrike" noProof="0">
                          <a:solidFill>
                            <a:srgbClr val="000000"/>
                          </a:solidFill>
                          <a:latin typeface="Calibri"/>
                        </a:rPr>
                        <a:t>Operation</a:t>
                      </a:r>
                      <a:endParaRPr lang="en-US" sz="1400" b="1"/>
                    </a:p>
                  </a:txBody>
                  <a:tcPr anchor="ctr"/>
                </a:tc>
                <a:tc>
                  <a:txBody>
                    <a:bodyPr/>
                    <a:lstStyle/>
                    <a:p>
                      <a:pPr lvl="0" algn="l">
                        <a:lnSpc>
                          <a:spcPct val="100000"/>
                        </a:lnSpc>
                        <a:spcBef>
                          <a:spcPts val="0"/>
                        </a:spcBef>
                        <a:spcAft>
                          <a:spcPts val="0"/>
                        </a:spcAft>
                        <a:buNone/>
                      </a:pPr>
                      <a:r>
                        <a:rPr lang="en-US" sz="1400" b="0" i="0" u="none" strike="noStrike" noProof="0">
                          <a:solidFill>
                            <a:srgbClr val="000000"/>
                          </a:solidFill>
                          <a:latin typeface="Calibri"/>
                        </a:rPr>
                        <a:t>Operates internationally, and offers international shipping</a:t>
                      </a:r>
                      <a:endParaRPr lang="en-US" sz="1400"/>
                    </a:p>
                    <a:p>
                      <a:pPr lvl="0">
                        <a:buNone/>
                      </a:pPr>
                      <a:endParaRPr lang="en-US" sz="1400"/>
                    </a:p>
                  </a:txBody>
                  <a:tcPr anchor="ctr"/>
                </a:tc>
                <a:tc>
                  <a:txBody>
                    <a:bodyPr/>
                    <a:lstStyle/>
                    <a:p>
                      <a:pPr lvl="0" algn="l">
                        <a:lnSpc>
                          <a:spcPct val="100000"/>
                        </a:lnSpc>
                        <a:spcBef>
                          <a:spcPts val="0"/>
                        </a:spcBef>
                        <a:spcAft>
                          <a:spcPts val="0"/>
                        </a:spcAft>
                        <a:buNone/>
                      </a:pPr>
                      <a:r>
                        <a:rPr lang="en-US" sz="1400" b="0" i="0" u="none" strike="noStrike" noProof="0">
                          <a:solidFill>
                            <a:srgbClr val="000000"/>
                          </a:solidFill>
                          <a:latin typeface="Calibri"/>
                        </a:rPr>
                        <a:t>Operates on several countries, but doesn’t offer international shipping</a:t>
                      </a:r>
                      <a:endParaRPr lang="en-US" sz="1400"/>
                    </a:p>
                    <a:p>
                      <a:pPr lvl="0">
                        <a:buNone/>
                      </a:pPr>
                      <a:endParaRPr lang="en-US" sz="1400"/>
                    </a:p>
                  </a:txBody>
                  <a:tcPr anchor="ctr"/>
                </a:tc>
                <a:tc>
                  <a:txBody>
                    <a:bodyPr/>
                    <a:lstStyle/>
                    <a:p>
                      <a:pPr lvl="0" algn="l">
                        <a:lnSpc>
                          <a:spcPct val="100000"/>
                        </a:lnSpc>
                        <a:spcBef>
                          <a:spcPts val="0"/>
                        </a:spcBef>
                        <a:spcAft>
                          <a:spcPts val="0"/>
                        </a:spcAft>
                        <a:buNone/>
                      </a:pPr>
                      <a:r>
                        <a:rPr lang="en-US" sz="1400" b="0" i="0" u="none" strike="noStrike" noProof="0">
                          <a:solidFill>
                            <a:srgbClr val="000000"/>
                          </a:solidFill>
                          <a:latin typeface="Calibri"/>
                        </a:rPr>
                        <a:t>Operates on several countries, and offers international shipping</a:t>
                      </a:r>
                      <a:endParaRPr lang="en-US" sz="1400"/>
                    </a:p>
                    <a:p>
                      <a:pPr lvl="0">
                        <a:buNone/>
                      </a:pPr>
                      <a:endParaRPr lang="en-US" sz="1400"/>
                    </a:p>
                  </a:txBody>
                  <a:tcPr anchor="ctr"/>
                </a:tc>
                <a:extLst>
                  <a:ext uri="{0D108BD9-81ED-4DB2-BD59-A6C34878D82A}">
                    <a16:rowId xmlns:a16="http://schemas.microsoft.com/office/drawing/2014/main" val="1061544163"/>
                  </a:ext>
                </a:extLst>
              </a:tr>
              <a:tr h="633876">
                <a:tc>
                  <a:txBody>
                    <a:bodyPr/>
                    <a:lstStyle/>
                    <a:p>
                      <a:pPr algn="l"/>
                      <a:r>
                        <a:rPr lang="en-US" sz="1400" b="1"/>
                        <a:t>Product Variety</a:t>
                      </a:r>
                      <a:endParaRPr lang="en-US"/>
                    </a:p>
                  </a:txBody>
                  <a:tcPr anchor="ctr"/>
                </a:tc>
                <a:tc>
                  <a:txBody>
                    <a:bodyPr/>
                    <a:lstStyle/>
                    <a:p>
                      <a:r>
                        <a:rPr lang="en-US" sz="1400"/>
                        <a:t>Diverse product selections, but mostly sells electronics and collectibles</a:t>
                      </a:r>
                    </a:p>
                  </a:txBody>
                  <a:tcPr anchor="ctr"/>
                </a:tc>
                <a:tc>
                  <a:txBody>
                    <a:bodyPr/>
                    <a:lstStyle/>
                    <a:p>
                      <a:r>
                        <a:rPr lang="en-US" sz="1400"/>
                        <a:t>Offers multiple categories, but focused on fashion products (fit to use clothing)</a:t>
                      </a:r>
                    </a:p>
                  </a:txBody>
                  <a:tcPr anchor="ctr"/>
                </a:tc>
                <a:tc>
                  <a:txBody>
                    <a:bodyPr/>
                    <a:lstStyle/>
                    <a:p>
                      <a:pPr lvl="0">
                        <a:buNone/>
                      </a:pPr>
                      <a:r>
                        <a:rPr lang="en-US" sz="1400" b="0" i="0" u="none" strike="noStrike" noProof="0">
                          <a:solidFill>
                            <a:srgbClr val="000000"/>
                          </a:solidFill>
                          <a:latin typeface="Calibri"/>
                        </a:rPr>
                        <a:t>Offers multiple categories, but focused on fashion products (current fashion trends)</a:t>
                      </a:r>
                      <a:endParaRPr lang="en-US" sz="1400"/>
                    </a:p>
                  </a:txBody>
                  <a:tcPr anchor="ctr"/>
                </a:tc>
                <a:extLst>
                  <a:ext uri="{0D108BD9-81ED-4DB2-BD59-A6C34878D82A}">
                    <a16:rowId xmlns:a16="http://schemas.microsoft.com/office/drawing/2014/main" val="1369928050"/>
                  </a:ext>
                </a:extLst>
              </a:tr>
              <a:tr h="496956">
                <a:tc>
                  <a:txBody>
                    <a:bodyPr/>
                    <a:lstStyle/>
                    <a:p>
                      <a:pPr lvl="0" algn="l">
                        <a:buNone/>
                      </a:pPr>
                      <a:r>
                        <a:rPr lang="en-US" sz="1400" b="1"/>
                        <a:t>Trending Age Group (avg.)</a:t>
                      </a:r>
                    </a:p>
                  </a:txBody>
                  <a:tcPr anchor="ctr"/>
                </a:tc>
                <a:tc>
                  <a:txBody>
                    <a:bodyPr/>
                    <a:lstStyle/>
                    <a:p>
                      <a:r>
                        <a:rPr lang="en-US" sz="1400"/>
                        <a:t> 25 to 34 years</a:t>
                      </a:r>
                    </a:p>
                  </a:txBody>
                  <a:tcPr anchor="ctr"/>
                </a:tc>
                <a:tc>
                  <a:txBody>
                    <a:bodyPr/>
                    <a:lstStyle/>
                    <a:p>
                      <a:pPr lvl="0">
                        <a:buNone/>
                      </a:pPr>
                      <a:r>
                        <a:rPr lang="en-US" sz="1400" b="0" i="0" u="none" strike="noStrike" noProof="0">
                          <a:solidFill>
                            <a:srgbClr val="000000"/>
                          </a:solidFill>
                        </a:rPr>
                        <a:t>25 to 34 years</a:t>
                      </a:r>
                    </a:p>
                  </a:txBody>
                  <a:tcPr anchor="ctr"/>
                </a:tc>
                <a:tc>
                  <a:txBody>
                    <a:bodyPr/>
                    <a:lstStyle/>
                    <a:p>
                      <a:pPr marL="0" marR="0" lvl="0" indent="0" algn="l" rtl="0" eaLnBrk="1" fontAlgn="auto" latinLnBrk="0" hangingPunct="1">
                        <a:lnSpc>
                          <a:spcPct val="100000"/>
                        </a:lnSpc>
                        <a:spcBef>
                          <a:spcPts val="0"/>
                        </a:spcBef>
                        <a:spcAft>
                          <a:spcPts val="0"/>
                        </a:spcAft>
                        <a:buClrTx/>
                        <a:buSzTx/>
                        <a:buFontTx/>
                        <a:buNone/>
                      </a:pPr>
                      <a:r>
                        <a:rPr lang="en-US" sz="1400" b="0" i="0" u="none" strike="noStrike" noProof="0">
                          <a:solidFill>
                            <a:srgbClr val="000000"/>
                          </a:solidFill>
                        </a:rPr>
                        <a:t>18 to 24 years </a:t>
                      </a:r>
                      <a:r>
                        <a:rPr lang="en-US" sz="1400" b="0" i="0" u="none" strike="noStrike" noProof="0">
                          <a:solidFill>
                            <a:srgbClr val="000000"/>
                          </a:solidFill>
                          <a:latin typeface="Calibri"/>
                        </a:rPr>
                        <a:t>(Gen Z)</a:t>
                      </a:r>
                      <a:endParaRPr lang="en-US" sz="1400" b="0" i="0" u="none" strike="noStrike" noProof="0">
                        <a:solidFill>
                          <a:srgbClr val="000000"/>
                        </a:solidFill>
                      </a:endParaRPr>
                    </a:p>
                  </a:txBody>
                  <a:tcPr anchor="ctr"/>
                </a:tc>
                <a:extLst>
                  <a:ext uri="{0D108BD9-81ED-4DB2-BD59-A6C34878D82A}">
                    <a16:rowId xmlns:a16="http://schemas.microsoft.com/office/drawing/2014/main" val="2266072973"/>
                  </a:ext>
                </a:extLst>
              </a:tr>
              <a:tr h="612913">
                <a:tc>
                  <a:txBody>
                    <a:bodyPr/>
                    <a:lstStyle/>
                    <a:p>
                      <a:pPr algn="l"/>
                      <a:r>
                        <a:rPr lang="en-US" sz="1400" b="1"/>
                        <a:t>Seller</a:t>
                      </a:r>
                    </a:p>
                  </a:txBody>
                  <a:tcPr anchor="ctr"/>
                </a:tc>
                <a:tc>
                  <a:txBody>
                    <a:bodyPr/>
                    <a:lstStyle/>
                    <a:p>
                      <a:r>
                        <a:rPr lang="en-US" sz="1400"/>
                        <a:t>Individuals (second-hand products)</a:t>
                      </a:r>
                    </a:p>
                    <a:p>
                      <a:pPr lvl="0">
                        <a:buNone/>
                      </a:pPr>
                      <a:r>
                        <a:rPr lang="en-US" sz="1400"/>
                        <a:t>Businesses (first-hand products)</a:t>
                      </a:r>
                    </a:p>
                  </a:txBody>
                  <a:tcPr anchor="ctr"/>
                </a:tc>
                <a:tc>
                  <a:txBody>
                    <a:bodyPr/>
                    <a:lstStyle/>
                    <a:p>
                      <a:r>
                        <a:rPr lang="en-US" sz="1400"/>
                        <a:t>Individuals (second-hand products)</a:t>
                      </a:r>
                      <a:endParaRPr lang="en-US"/>
                    </a:p>
                  </a:txBody>
                  <a:tcPr anchor="ctr"/>
                </a:tc>
                <a:tc>
                  <a:txBody>
                    <a:bodyPr/>
                    <a:lstStyle/>
                    <a:p>
                      <a:r>
                        <a:rPr lang="en-US" sz="1400"/>
                        <a:t>Individuals (second-hand products)</a:t>
                      </a:r>
                      <a:endParaRPr lang="en-US"/>
                    </a:p>
                  </a:txBody>
                  <a:tcPr anchor="ctr"/>
                </a:tc>
                <a:extLst>
                  <a:ext uri="{0D108BD9-81ED-4DB2-BD59-A6C34878D82A}">
                    <a16:rowId xmlns:a16="http://schemas.microsoft.com/office/drawing/2014/main" val="1633497351"/>
                  </a:ext>
                </a:extLst>
              </a:tr>
              <a:tr h="435262">
                <a:tc>
                  <a:txBody>
                    <a:bodyPr/>
                    <a:lstStyle/>
                    <a:p>
                      <a:pPr lvl="0" algn="l">
                        <a:buNone/>
                      </a:pPr>
                      <a:r>
                        <a:rPr lang="en-US" sz="1400" b="1"/>
                        <a:t>Delivery Option</a:t>
                      </a:r>
                    </a:p>
                  </a:txBody>
                  <a:tcPr anchor="ctr"/>
                </a:tc>
                <a:tc>
                  <a:txBody>
                    <a:bodyPr/>
                    <a:lstStyle/>
                    <a:p>
                      <a:pPr lvl="0">
                        <a:buNone/>
                      </a:pPr>
                      <a:r>
                        <a:rPr lang="en-US" sz="1400"/>
                        <a:t>Products can be shipped, or in-person collection</a:t>
                      </a:r>
                    </a:p>
                  </a:txBody>
                  <a:tcPr anchor="ctr"/>
                </a:tc>
                <a:tc>
                  <a:txBody>
                    <a:bodyPr/>
                    <a:lstStyle/>
                    <a:p>
                      <a:pPr lvl="0">
                        <a:buNone/>
                      </a:pPr>
                      <a:r>
                        <a:rPr lang="en-US" sz="1400"/>
                        <a:t>Products must be shipped by the seller</a:t>
                      </a:r>
                    </a:p>
                  </a:txBody>
                  <a:tcPr anchor="ctr"/>
                </a:tc>
                <a:tc>
                  <a:txBody>
                    <a:bodyPr/>
                    <a:lstStyle/>
                    <a:p>
                      <a:pPr lvl="0">
                        <a:buNone/>
                      </a:pPr>
                      <a:r>
                        <a:rPr lang="en-US" sz="1400"/>
                        <a:t>Products must be shipped by the seller</a:t>
                      </a:r>
                    </a:p>
                  </a:txBody>
                  <a:tcPr anchor="ctr"/>
                </a:tc>
                <a:extLst>
                  <a:ext uri="{0D108BD9-81ED-4DB2-BD59-A6C34878D82A}">
                    <a16:rowId xmlns:a16="http://schemas.microsoft.com/office/drawing/2014/main" val="2992458588"/>
                  </a:ext>
                </a:extLst>
              </a:tr>
              <a:tr h="435262">
                <a:tc>
                  <a:txBody>
                    <a:bodyPr/>
                    <a:lstStyle/>
                    <a:p>
                      <a:pPr lvl="0" algn="l">
                        <a:buNone/>
                      </a:pPr>
                      <a:r>
                        <a:rPr lang="en-US" sz="1400" b="1"/>
                        <a:t>Special Features</a:t>
                      </a:r>
                    </a:p>
                  </a:txBody>
                  <a:tcPr anchor="ctr"/>
                </a:tc>
                <a:tc>
                  <a:txBody>
                    <a:bodyPr/>
                    <a:lstStyle/>
                    <a:p>
                      <a:pPr lvl="0">
                        <a:buNone/>
                      </a:pPr>
                      <a:r>
                        <a:rPr lang="en-US" sz="1400"/>
                        <a:t>Auction</a:t>
                      </a:r>
                    </a:p>
                  </a:txBody>
                  <a:tcPr anchor="ctr"/>
                </a:tc>
                <a:tc>
                  <a:txBody>
                    <a:bodyPr/>
                    <a:lstStyle/>
                    <a:p>
                      <a:pPr lvl="0">
                        <a:buNone/>
                      </a:pPr>
                      <a:r>
                        <a:rPr lang="en-US" sz="1400"/>
                        <a:t>Buyers Protection</a:t>
                      </a:r>
                    </a:p>
                  </a:txBody>
                  <a:tcPr anchor="ctr"/>
                </a:tc>
                <a:tc>
                  <a:txBody>
                    <a:bodyPr/>
                    <a:lstStyle/>
                    <a:p>
                      <a:pPr lvl="0">
                        <a:buNone/>
                      </a:pPr>
                      <a:r>
                        <a:rPr lang="en-US" sz="1400"/>
                        <a:t>Have social features; likes, comments, and follows</a:t>
                      </a:r>
                    </a:p>
                  </a:txBody>
                  <a:tcPr anchor="ctr"/>
                </a:tc>
                <a:extLst>
                  <a:ext uri="{0D108BD9-81ED-4DB2-BD59-A6C34878D82A}">
                    <a16:rowId xmlns:a16="http://schemas.microsoft.com/office/drawing/2014/main" val="1940567796"/>
                  </a:ext>
                </a:extLst>
              </a:tr>
              <a:tr h="435262">
                <a:tc>
                  <a:txBody>
                    <a:bodyPr/>
                    <a:lstStyle/>
                    <a:p>
                      <a:pPr lvl="0" algn="l">
                        <a:buNone/>
                      </a:pPr>
                      <a:r>
                        <a:rPr lang="en-US" sz="1400" b="1"/>
                        <a:t>Platform fees</a:t>
                      </a:r>
                    </a:p>
                  </a:txBody>
                  <a:tcPr anchor="ctr"/>
                </a:tc>
                <a:tc>
                  <a:txBody>
                    <a:bodyPr/>
                    <a:lstStyle/>
                    <a:p>
                      <a:pPr lvl="0" algn="l">
                        <a:lnSpc>
                          <a:spcPct val="100000"/>
                        </a:lnSpc>
                        <a:spcBef>
                          <a:spcPts val="0"/>
                        </a:spcBef>
                        <a:spcAft>
                          <a:spcPts val="0"/>
                        </a:spcAft>
                        <a:buNone/>
                      </a:pPr>
                      <a:r>
                        <a:rPr lang="en-US" sz="1400" b="0" i="0" u="none" strike="noStrike" noProof="0">
                          <a:solidFill>
                            <a:srgbClr val="262626"/>
                          </a:solidFill>
                          <a:latin typeface="Calibri"/>
                        </a:rPr>
                        <a:t>Varies by category and listing format</a:t>
                      </a:r>
                    </a:p>
                  </a:txBody>
                  <a:tcPr anchor="ctr"/>
                </a:tc>
                <a:tc>
                  <a:txBody>
                    <a:bodyPr/>
                    <a:lstStyle/>
                    <a:p>
                      <a:pPr lvl="0">
                        <a:buNone/>
                      </a:pPr>
                      <a:r>
                        <a:rPr lang="en-US" sz="1400"/>
                        <a:t>Free</a:t>
                      </a:r>
                    </a:p>
                  </a:txBody>
                  <a:tcPr anchor="ctr"/>
                </a:tc>
                <a:tc>
                  <a:txBody>
                    <a:bodyPr/>
                    <a:lstStyle/>
                    <a:p>
                      <a:pPr lvl="0">
                        <a:buNone/>
                      </a:pPr>
                      <a:r>
                        <a:rPr lang="en-US" sz="1400"/>
                        <a:t>10% For every products sold</a:t>
                      </a:r>
                    </a:p>
                  </a:txBody>
                  <a:tcPr anchor="ctr"/>
                </a:tc>
                <a:extLst>
                  <a:ext uri="{0D108BD9-81ED-4DB2-BD59-A6C34878D82A}">
                    <a16:rowId xmlns:a16="http://schemas.microsoft.com/office/drawing/2014/main" val="3745382055"/>
                  </a:ext>
                </a:extLst>
              </a:tr>
            </a:tbl>
          </a:graphicData>
        </a:graphic>
      </p:graphicFrame>
    </p:spTree>
    <p:extLst>
      <p:ext uri="{BB962C8B-B14F-4D97-AF65-F5344CB8AC3E}">
        <p14:creationId xmlns:p14="http://schemas.microsoft.com/office/powerpoint/2010/main" val="5052323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9754D-C207-B0C7-75AF-56D38354A63E}"/>
              </a:ext>
            </a:extLst>
          </p:cNvPr>
          <p:cNvSpPr>
            <a:spLocks noGrp="1"/>
          </p:cNvSpPr>
          <p:nvPr>
            <p:ph type="title"/>
          </p:nvPr>
        </p:nvSpPr>
        <p:spPr/>
        <p:txBody>
          <a:bodyPr>
            <a:normAutofit/>
          </a:bodyPr>
          <a:lstStyle/>
          <a:p>
            <a:r>
              <a:rPr lang="en-US" sz="4200" dirty="0">
                <a:solidFill>
                  <a:schemeClr val="accent2">
                    <a:lumMod val="40000"/>
                    <a:lumOff val="60000"/>
                  </a:schemeClr>
                </a:solidFill>
                <a:cs typeface="Calibri Light"/>
              </a:rPr>
              <a:t>What makes our marketplace different</a:t>
            </a:r>
            <a:endParaRPr lang="en-US" sz="4200" dirty="0">
              <a:solidFill>
                <a:schemeClr val="accent2">
                  <a:lumMod val="40000"/>
                  <a:lumOff val="60000"/>
                </a:schemeClr>
              </a:solidFill>
            </a:endParaRPr>
          </a:p>
        </p:txBody>
      </p:sp>
      <p:graphicFrame>
        <p:nvGraphicFramePr>
          <p:cNvPr id="4" name="Content Placeholder 3">
            <a:extLst>
              <a:ext uri="{FF2B5EF4-FFF2-40B4-BE49-F238E27FC236}">
                <a16:creationId xmlns:a16="http://schemas.microsoft.com/office/drawing/2014/main" id="{A6A2C4A2-2ECA-AAA0-4FAB-E17A5843BBEE}"/>
              </a:ext>
            </a:extLst>
          </p:cNvPr>
          <p:cNvGraphicFramePr>
            <a:graphicFrameLocks noGrp="1"/>
          </p:cNvGraphicFramePr>
          <p:nvPr>
            <p:ph idx="1"/>
            <p:extLst>
              <p:ext uri="{D42A27DB-BD31-4B8C-83A1-F6EECF244321}">
                <p14:modId xmlns:p14="http://schemas.microsoft.com/office/powerpoint/2010/main" val="1778651860"/>
              </p:ext>
            </p:extLst>
          </p:nvPr>
        </p:nvGraphicFramePr>
        <p:xfrm>
          <a:off x="838200" y="1791671"/>
          <a:ext cx="10286998" cy="3274657"/>
        </p:xfrm>
        <a:graphic>
          <a:graphicData uri="http://schemas.openxmlformats.org/drawingml/2006/table">
            <a:tbl>
              <a:tblPr firstRow="1" bandRow="1">
                <a:tableStyleId>{5C22544A-7EE6-4342-B048-85BDC9FD1C3A}</a:tableStyleId>
              </a:tblPr>
              <a:tblGrid>
                <a:gridCol w="2006599">
                  <a:extLst>
                    <a:ext uri="{9D8B030D-6E8A-4147-A177-3AD203B41FA5}">
                      <a16:colId xmlns:a16="http://schemas.microsoft.com/office/drawing/2014/main" val="3690269386"/>
                    </a:ext>
                  </a:extLst>
                </a:gridCol>
                <a:gridCol w="8280399">
                  <a:extLst>
                    <a:ext uri="{9D8B030D-6E8A-4147-A177-3AD203B41FA5}">
                      <a16:colId xmlns:a16="http://schemas.microsoft.com/office/drawing/2014/main" val="591053424"/>
                    </a:ext>
                  </a:extLst>
                </a:gridCol>
              </a:tblGrid>
              <a:tr h="419100">
                <a:tc>
                  <a:txBody>
                    <a:bodyPr/>
                    <a:lstStyle/>
                    <a:p>
                      <a:r>
                        <a:rPr lang="en-US"/>
                        <a:t>Criteria</a:t>
                      </a:r>
                      <a:endParaRPr lang="en-US" err="1"/>
                    </a:p>
                  </a:txBody>
                  <a:tcPr/>
                </a:tc>
                <a:tc>
                  <a:txBody>
                    <a:bodyPr/>
                    <a:lstStyle/>
                    <a:p>
                      <a:r>
                        <a:rPr lang="en-US"/>
                        <a:t>Our Marketplace</a:t>
                      </a:r>
                    </a:p>
                  </a:txBody>
                  <a:tcPr/>
                </a:tc>
                <a:extLst>
                  <a:ext uri="{0D108BD9-81ED-4DB2-BD59-A6C34878D82A}">
                    <a16:rowId xmlns:a16="http://schemas.microsoft.com/office/drawing/2014/main" val="3677955938"/>
                  </a:ext>
                </a:extLst>
              </a:tr>
              <a:tr h="418238">
                <a:tc>
                  <a:txBody>
                    <a:bodyPr/>
                    <a:lstStyle/>
                    <a:p>
                      <a:pPr algn="l"/>
                      <a:r>
                        <a:rPr lang="en-US" sz="1600" b="1"/>
                        <a:t>Operation</a:t>
                      </a:r>
                    </a:p>
                  </a:txBody>
                  <a:tcPr anchor="ctr"/>
                </a:tc>
                <a:tc>
                  <a:txBody>
                    <a:bodyPr/>
                    <a:lstStyle/>
                    <a:p>
                      <a:r>
                        <a:rPr lang="en-US" sz="1600" dirty="0"/>
                        <a:t>Operates in the UK (hypothetically in several universities)</a:t>
                      </a:r>
                    </a:p>
                  </a:txBody>
                  <a:tcPr anchor="ctr"/>
                </a:tc>
                <a:extLst>
                  <a:ext uri="{0D108BD9-81ED-4DB2-BD59-A6C34878D82A}">
                    <a16:rowId xmlns:a16="http://schemas.microsoft.com/office/drawing/2014/main" val="1589271108"/>
                  </a:ext>
                </a:extLst>
              </a:tr>
              <a:tr h="591303">
                <a:tc>
                  <a:txBody>
                    <a:bodyPr/>
                    <a:lstStyle/>
                    <a:p>
                      <a:pPr algn="l"/>
                      <a:r>
                        <a:rPr lang="en-US" sz="1600" b="1"/>
                        <a:t>Product Variety</a:t>
                      </a:r>
                    </a:p>
                  </a:txBody>
                  <a:tcPr anchor="ctr"/>
                </a:tc>
                <a:tc>
                  <a:txBody>
                    <a:bodyPr/>
                    <a:lstStyle/>
                    <a:p>
                      <a:r>
                        <a:rPr lang="en-US" sz="1600"/>
                        <a:t>Offers multiple categories, but focused on home products and university supplies</a:t>
                      </a:r>
                    </a:p>
                  </a:txBody>
                  <a:tcPr anchor="ctr"/>
                </a:tc>
                <a:extLst>
                  <a:ext uri="{0D108BD9-81ED-4DB2-BD59-A6C34878D82A}">
                    <a16:rowId xmlns:a16="http://schemas.microsoft.com/office/drawing/2014/main" val="3396137619"/>
                  </a:ext>
                </a:extLst>
              </a:tr>
              <a:tr h="591303">
                <a:tc>
                  <a:txBody>
                    <a:bodyPr/>
                    <a:lstStyle/>
                    <a:p>
                      <a:pPr lvl="0" algn="l">
                        <a:buNone/>
                      </a:pPr>
                      <a:r>
                        <a:rPr lang="en-US" sz="1600" b="1" i="0" u="none" strike="noStrike" noProof="0">
                          <a:solidFill>
                            <a:srgbClr val="262626"/>
                          </a:solidFill>
                          <a:latin typeface="Calibri"/>
                        </a:rPr>
                        <a:t>Trending Age Group (avg.)</a:t>
                      </a:r>
                      <a:endParaRPr lang="en-US" sz="1600" b="1"/>
                    </a:p>
                  </a:txBody>
                  <a:tcPr anchor="ctr"/>
                </a:tc>
                <a:tc>
                  <a:txBody>
                    <a:bodyPr/>
                    <a:lstStyle/>
                    <a:p>
                      <a:r>
                        <a:rPr lang="en-US" sz="1600" dirty="0"/>
                        <a:t>18 to 34 (Average age for undergraduate and postgraduate)</a:t>
                      </a:r>
                    </a:p>
                  </a:txBody>
                  <a:tcPr anchor="ctr"/>
                </a:tc>
                <a:extLst>
                  <a:ext uri="{0D108BD9-81ED-4DB2-BD59-A6C34878D82A}">
                    <a16:rowId xmlns:a16="http://schemas.microsoft.com/office/drawing/2014/main" val="627901797"/>
                  </a:ext>
                </a:extLst>
              </a:tr>
              <a:tr h="418238">
                <a:tc>
                  <a:txBody>
                    <a:bodyPr/>
                    <a:lstStyle/>
                    <a:p>
                      <a:r>
                        <a:rPr lang="en-US" sz="1600" b="1"/>
                        <a:t>Seller</a:t>
                      </a:r>
                    </a:p>
                  </a:txBody>
                  <a:tcPr anchor="ctr"/>
                </a:tc>
                <a:tc>
                  <a:txBody>
                    <a:bodyPr/>
                    <a:lstStyle/>
                    <a:p>
                      <a:r>
                        <a:rPr lang="en-US" sz="1600"/>
                        <a:t>Individuals (second-hand products)</a:t>
                      </a:r>
                    </a:p>
                  </a:txBody>
                  <a:tcPr anchor="ctr"/>
                </a:tc>
                <a:extLst>
                  <a:ext uri="{0D108BD9-81ED-4DB2-BD59-A6C34878D82A}">
                    <a16:rowId xmlns:a16="http://schemas.microsoft.com/office/drawing/2014/main" val="2578198002"/>
                  </a:ext>
                </a:extLst>
              </a:tr>
              <a:tr h="418238">
                <a:tc>
                  <a:txBody>
                    <a:bodyPr/>
                    <a:lstStyle/>
                    <a:p>
                      <a:r>
                        <a:rPr lang="en-US" sz="1600" b="1"/>
                        <a:t>Delivery Options</a:t>
                      </a:r>
                    </a:p>
                  </a:txBody>
                  <a:tcPr anchor="ctr"/>
                </a:tc>
                <a:tc>
                  <a:txBody>
                    <a:bodyPr/>
                    <a:lstStyle/>
                    <a:p>
                      <a:r>
                        <a:rPr lang="en-US" sz="1600"/>
                        <a:t>Product must be collected in-person, around the campus</a:t>
                      </a:r>
                    </a:p>
                  </a:txBody>
                  <a:tcPr anchor="ctr"/>
                </a:tc>
                <a:extLst>
                  <a:ext uri="{0D108BD9-81ED-4DB2-BD59-A6C34878D82A}">
                    <a16:rowId xmlns:a16="http://schemas.microsoft.com/office/drawing/2014/main" val="3197766355"/>
                  </a:ext>
                </a:extLst>
              </a:tr>
              <a:tr h="418237">
                <a:tc>
                  <a:txBody>
                    <a:bodyPr/>
                    <a:lstStyle/>
                    <a:p>
                      <a:pPr lvl="0">
                        <a:buNone/>
                      </a:pPr>
                      <a:r>
                        <a:rPr lang="en-US" sz="1600" b="1"/>
                        <a:t>Platform Fees</a:t>
                      </a:r>
                    </a:p>
                  </a:txBody>
                  <a:tcPr anchor="ctr"/>
                </a:tc>
                <a:tc>
                  <a:txBody>
                    <a:bodyPr/>
                    <a:lstStyle/>
                    <a:p>
                      <a:pPr lvl="0">
                        <a:buNone/>
                      </a:pPr>
                      <a:r>
                        <a:rPr lang="en-US" sz="1600" dirty="0"/>
                        <a:t>Free</a:t>
                      </a:r>
                    </a:p>
                  </a:txBody>
                  <a:tcPr anchor="ctr"/>
                </a:tc>
                <a:extLst>
                  <a:ext uri="{0D108BD9-81ED-4DB2-BD59-A6C34878D82A}">
                    <a16:rowId xmlns:a16="http://schemas.microsoft.com/office/drawing/2014/main" val="1932805355"/>
                  </a:ext>
                </a:extLst>
              </a:tr>
            </a:tbl>
          </a:graphicData>
        </a:graphic>
      </p:graphicFrame>
    </p:spTree>
    <p:extLst>
      <p:ext uri="{BB962C8B-B14F-4D97-AF65-F5344CB8AC3E}">
        <p14:creationId xmlns:p14="http://schemas.microsoft.com/office/powerpoint/2010/main" val="26994948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DB2DA-2482-E1E0-047E-FE22A8FB0FE7}"/>
              </a:ext>
            </a:extLst>
          </p:cNvPr>
          <p:cNvSpPr>
            <a:spLocks noGrp="1"/>
          </p:cNvSpPr>
          <p:nvPr>
            <p:ph type="title"/>
          </p:nvPr>
        </p:nvSpPr>
        <p:spPr/>
        <p:txBody>
          <a:bodyPr>
            <a:normAutofit/>
          </a:bodyPr>
          <a:lstStyle/>
          <a:p>
            <a:r>
              <a:rPr lang="en-US" sz="4200" dirty="0">
                <a:solidFill>
                  <a:schemeClr val="accent2">
                    <a:lumMod val="40000"/>
                    <a:lumOff val="60000"/>
                  </a:schemeClr>
                </a:solidFill>
                <a:latin typeface="+mn-lt"/>
                <a:cs typeface="Calibri Light"/>
              </a:rPr>
              <a:t>Anderson’s Design Work</a:t>
            </a:r>
            <a:endParaRPr lang="en-US" sz="4200" dirty="0">
              <a:solidFill>
                <a:schemeClr val="accent2">
                  <a:lumMod val="40000"/>
                  <a:lumOff val="60000"/>
                </a:schemeClr>
              </a:solidFill>
              <a:latin typeface="+mn-lt"/>
            </a:endParaRPr>
          </a:p>
        </p:txBody>
      </p:sp>
      <p:pic>
        <p:nvPicPr>
          <p:cNvPr id="4" name="Content Placeholder 3" descr="Screens screenshots of a cell phone&#10;&#10;Description automatically generated">
            <a:extLst>
              <a:ext uri="{FF2B5EF4-FFF2-40B4-BE49-F238E27FC236}">
                <a16:creationId xmlns:a16="http://schemas.microsoft.com/office/drawing/2014/main" id="{C1CF4E5C-059C-1606-F786-AE95C11A71C0}"/>
              </a:ext>
            </a:extLst>
          </p:cNvPr>
          <p:cNvPicPr>
            <a:picLocks noGrp="1" noChangeAspect="1"/>
          </p:cNvPicPr>
          <p:nvPr>
            <p:ph idx="1"/>
          </p:nvPr>
        </p:nvPicPr>
        <p:blipFill>
          <a:blip r:embed="rId2"/>
          <a:stretch>
            <a:fillRect/>
          </a:stretch>
        </p:blipFill>
        <p:spPr>
          <a:xfrm>
            <a:off x="691916" y="1690688"/>
            <a:ext cx="10808167" cy="4152870"/>
          </a:xfrm>
        </p:spPr>
      </p:pic>
    </p:spTree>
    <p:extLst>
      <p:ext uri="{BB962C8B-B14F-4D97-AF65-F5344CB8AC3E}">
        <p14:creationId xmlns:p14="http://schemas.microsoft.com/office/powerpoint/2010/main" val="3560461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07B8E-B9B7-26B1-FF19-85F7D3F8DBAD}"/>
              </a:ext>
            </a:extLst>
          </p:cNvPr>
          <p:cNvSpPr>
            <a:spLocks noGrp="1"/>
          </p:cNvSpPr>
          <p:nvPr>
            <p:ph type="title"/>
          </p:nvPr>
        </p:nvSpPr>
        <p:spPr/>
        <p:txBody>
          <a:bodyPr>
            <a:normAutofit/>
          </a:bodyPr>
          <a:lstStyle/>
          <a:p>
            <a:r>
              <a:rPr lang="en-IN" sz="4200" dirty="0">
                <a:solidFill>
                  <a:schemeClr val="accent2">
                    <a:lumMod val="40000"/>
                    <a:lumOff val="60000"/>
                  </a:schemeClr>
                </a:solidFill>
              </a:rPr>
              <a:t>Mahfuza’s Work To Date</a:t>
            </a:r>
          </a:p>
        </p:txBody>
      </p:sp>
      <p:sp>
        <p:nvSpPr>
          <p:cNvPr id="3" name="Content Placeholder 2">
            <a:extLst>
              <a:ext uri="{FF2B5EF4-FFF2-40B4-BE49-F238E27FC236}">
                <a16:creationId xmlns:a16="http://schemas.microsoft.com/office/drawing/2014/main" id="{4BCAEC5C-0151-6B7F-3114-6DCEC2D6EC72}"/>
              </a:ext>
            </a:extLst>
          </p:cNvPr>
          <p:cNvSpPr>
            <a:spLocks noGrp="1"/>
          </p:cNvSpPr>
          <p:nvPr>
            <p:ph idx="1"/>
          </p:nvPr>
        </p:nvSpPr>
        <p:spPr/>
        <p:txBody>
          <a:bodyPr vert="horz" lIns="91440" tIns="45720" rIns="91440" bIns="45720" rtlCol="0" anchor="t">
            <a:normAutofit/>
          </a:bodyPr>
          <a:lstStyle/>
          <a:p>
            <a:pPr marL="0" indent="0">
              <a:buNone/>
            </a:pPr>
            <a:r>
              <a:rPr lang="en-IN" sz="2000" dirty="0">
                <a:solidFill>
                  <a:srgbClr val="E5E6FF"/>
                </a:solidFill>
                <a:latin typeface="Amasis MT Pro" panose="02040504050005020304" pitchFamily="18" charset="0"/>
                <a:ea typeface="+mn-lt"/>
                <a:cs typeface="+mn-lt"/>
              </a:rPr>
              <a:t>My responsibilities in the group are to serve as the Visual Artist deciding the Logo, Colour Schemes and Fonts. </a:t>
            </a:r>
          </a:p>
          <a:p>
            <a:pPr marL="0" indent="0">
              <a:buNone/>
            </a:pPr>
            <a:r>
              <a:rPr lang="en-IN" sz="2000" dirty="0">
                <a:solidFill>
                  <a:srgbClr val="E5E6FF"/>
                </a:solidFill>
                <a:latin typeface="Amasis MT Pro" panose="02040504050005020304" pitchFamily="18" charset="0"/>
                <a:cs typeface="Calibri"/>
              </a:rPr>
              <a:t>I have conducted the following work to date:</a:t>
            </a:r>
          </a:p>
          <a:p>
            <a:pPr marL="0" indent="0">
              <a:buNone/>
            </a:pPr>
            <a:endParaRPr lang="en-US" sz="2000" dirty="0">
              <a:solidFill>
                <a:srgbClr val="E5E6FF"/>
              </a:solidFill>
              <a:latin typeface="Amasis MT Pro" panose="02040504050005020304" pitchFamily="18" charset="0"/>
              <a:ea typeface="+mn-lt"/>
              <a:cs typeface="+mn-lt"/>
            </a:endParaRPr>
          </a:p>
          <a:p>
            <a:pPr>
              <a:lnSpc>
                <a:spcPct val="100000"/>
              </a:lnSpc>
              <a:spcBef>
                <a:spcPts val="0"/>
              </a:spcBef>
              <a:defRPr/>
            </a:pPr>
            <a:r>
              <a:rPr lang="en-IN" sz="2000" dirty="0">
                <a:solidFill>
                  <a:srgbClr val="E5E6FF"/>
                </a:solidFill>
                <a:latin typeface="Amasis MT Pro" panose="02040504050005020304" pitchFamily="18" charset="0"/>
              </a:rPr>
              <a:t>Research into Design – Standard design principles; human centric design ; Accessibility and Usability .</a:t>
            </a:r>
          </a:p>
          <a:p>
            <a:pPr>
              <a:lnSpc>
                <a:spcPct val="100000"/>
              </a:lnSpc>
              <a:spcBef>
                <a:spcPts val="0"/>
              </a:spcBef>
              <a:defRPr/>
            </a:pPr>
            <a:r>
              <a:rPr lang="en-IN" sz="2000" dirty="0">
                <a:solidFill>
                  <a:srgbClr val="E5E6FF"/>
                </a:solidFill>
                <a:latin typeface="Amasis MT Pro" panose="02040504050005020304" pitchFamily="18" charset="0"/>
              </a:rPr>
              <a:t>Designing Logos and Colour Schemes.</a:t>
            </a:r>
          </a:p>
        </p:txBody>
      </p:sp>
    </p:spTree>
    <p:extLst>
      <p:ext uri="{BB962C8B-B14F-4D97-AF65-F5344CB8AC3E}">
        <p14:creationId xmlns:p14="http://schemas.microsoft.com/office/powerpoint/2010/main" val="41418052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7FAEA9-8C89-F20C-BB92-AE797842394A}"/>
              </a:ext>
            </a:extLst>
          </p:cNvPr>
          <p:cNvSpPr>
            <a:spLocks noGrp="1"/>
          </p:cNvSpPr>
          <p:nvPr>
            <p:ph type="title"/>
          </p:nvPr>
        </p:nvSpPr>
        <p:spPr>
          <a:xfrm>
            <a:off x="838200" y="557188"/>
            <a:ext cx="10515600" cy="1133499"/>
          </a:xfrm>
        </p:spPr>
        <p:txBody>
          <a:bodyPr>
            <a:normAutofit/>
          </a:bodyPr>
          <a:lstStyle/>
          <a:p>
            <a:r>
              <a:rPr lang="en-IN" sz="4200" dirty="0">
                <a:solidFill>
                  <a:schemeClr val="accent2">
                    <a:lumMod val="40000"/>
                    <a:lumOff val="60000"/>
                  </a:schemeClr>
                </a:solidFill>
                <a:cs typeface="Calibri Light"/>
              </a:rPr>
              <a:t>Design Implementation Principles</a:t>
            </a:r>
          </a:p>
        </p:txBody>
      </p:sp>
      <p:graphicFrame>
        <p:nvGraphicFramePr>
          <p:cNvPr id="4" name="Content Placeholder 3">
            <a:extLst>
              <a:ext uri="{FF2B5EF4-FFF2-40B4-BE49-F238E27FC236}">
                <a16:creationId xmlns:a16="http://schemas.microsoft.com/office/drawing/2014/main" id="{E15CFE22-7808-32A4-1CE2-1575D50B85AF}"/>
              </a:ext>
            </a:extLst>
          </p:cNvPr>
          <p:cNvGraphicFramePr>
            <a:graphicFrameLocks noGrp="1"/>
          </p:cNvGraphicFramePr>
          <p:nvPr>
            <p:ph idx="1"/>
            <p:extLst>
              <p:ext uri="{D42A27DB-BD31-4B8C-83A1-F6EECF244321}">
                <p14:modId xmlns:p14="http://schemas.microsoft.com/office/powerpoint/2010/main" val="3100437488"/>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012606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itle 50">
            <a:extLst>
              <a:ext uri="{FF2B5EF4-FFF2-40B4-BE49-F238E27FC236}">
                <a16:creationId xmlns:a16="http://schemas.microsoft.com/office/drawing/2014/main" id="{4B480E3F-659D-3FFF-925C-FDDA21E6F0EF}"/>
              </a:ext>
            </a:extLst>
          </p:cNvPr>
          <p:cNvSpPr>
            <a:spLocks noGrp="1"/>
          </p:cNvSpPr>
          <p:nvPr>
            <p:ph type="title"/>
          </p:nvPr>
        </p:nvSpPr>
        <p:spPr>
          <a:xfrm>
            <a:off x="838200" y="570295"/>
            <a:ext cx="10623550" cy="1000125"/>
          </a:xfrm>
        </p:spPr>
        <p:txBody>
          <a:bodyPr>
            <a:normAutofit/>
          </a:bodyPr>
          <a:lstStyle/>
          <a:p>
            <a:r>
              <a:rPr lang="en-IN" sz="4200" dirty="0">
                <a:solidFill>
                  <a:schemeClr val="accent2">
                    <a:lumMod val="40000"/>
                    <a:lumOff val="60000"/>
                  </a:schemeClr>
                </a:solidFill>
                <a:latin typeface="+mn-lt"/>
              </a:rPr>
              <a:t>Uni Marketplace: For Students, By Students !!</a:t>
            </a:r>
          </a:p>
        </p:txBody>
      </p:sp>
      <p:sp>
        <p:nvSpPr>
          <p:cNvPr id="3" name="Content Placeholder 2">
            <a:extLst>
              <a:ext uri="{FF2B5EF4-FFF2-40B4-BE49-F238E27FC236}">
                <a16:creationId xmlns:a16="http://schemas.microsoft.com/office/drawing/2014/main" id="{EB265F5C-1A4F-D035-213A-94092A2C64F4}"/>
              </a:ext>
            </a:extLst>
          </p:cNvPr>
          <p:cNvSpPr>
            <a:spLocks noGrp="1"/>
          </p:cNvSpPr>
          <p:nvPr>
            <p:ph idx="1"/>
          </p:nvPr>
        </p:nvSpPr>
        <p:spPr>
          <a:xfrm>
            <a:off x="838200" y="1844675"/>
            <a:ext cx="10731500" cy="4648200"/>
          </a:xfrm>
        </p:spPr>
        <p:txBody>
          <a:bodyPr vert="horz" lIns="91440" tIns="45720" rIns="91440" bIns="45720" rtlCol="0" anchor="ctr">
            <a:normAutofit/>
          </a:bodyPr>
          <a:lstStyle/>
          <a:p>
            <a:pPr marL="0" indent="0">
              <a:buNone/>
            </a:pPr>
            <a:r>
              <a:rPr lang="en-IN" sz="2400" b="1" u="sng" dirty="0">
                <a:solidFill>
                  <a:srgbClr val="D9DBFF"/>
                </a:solidFill>
                <a:latin typeface="Amasis MT Pro" panose="02040504050005020304" pitchFamily="18" charset="0"/>
              </a:rPr>
              <a:t>Aims :</a:t>
            </a:r>
          </a:p>
          <a:p>
            <a:pPr marL="0" indent="0">
              <a:buNone/>
            </a:pPr>
            <a:r>
              <a:rPr lang="en-IN" sz="2000" dirty="0">
                <a:solidFill>
                  <a:srgbClr val="D9DBFF"/>
                </a:solidFill>
                <a:latin typeface="Amasis MT Pro" panose="02040504050005020304" pitchFamily="18" charset="0"/>
              </a:rPr>
              <a:t>To design and prototype an online marketplace platform providing the means to sell or buy good quality second-hand products to Students, by Students.</a:t>
            </a:r>
            <a:endParaRPr lang="en-IN" sz="2000" u="sng" dirty="0">
              <a:solidFill>
                <a:srgbClr val="D9DBFF"/>
              </a:solidFill>
              <a:latin typeface="Amasis MT Pro" panose="02040504050005020304" pitchFamily="18" charset="0"/>
            </a:endParaRPr>
          </a:p>
          <a:p>
            <a:pPr lvl="1"/>
            <a:endParaRPr lang="en-IN" dirty="0">
              <a:solidFill>
                <a:srgbClr val="D9DBFF"/>
              </a:solidFill>
              <a:latin typeface="Amasis MT Pro" panose="02040504050005020304" pitchFamily="18" charset="0"/>
            </a:endParaRPr>
          </a:p>
          <a:p>
            <a:pPr lvl="1"/>
            <a:r>
              <a:rPr lang="en-US" sz="1800" dirty="0">
                <a:solidFill>
                  <a:srgbClr val="D9DBFF"/>
                </a:solidFill>
                <a:latin typeface="Amasis MT Pro" panose="02040504050005020304" pitchFamily="18" charset="0"/>
              </a:rPr>
              <a:t>Allow access to a database of second-hand products, Seller contact information, location.</a:t>
            </a:r>
          </a:p>
          <a:p>
            <a:pPr lvl="1"/>
            <a:r>
              <a:rPr lang="en-US" sz="1800" dirty="0">
                <a:solidFill>
                  <a:srgbClr val="D9DBFF"/>
                </a:solidFill>
                <a:latin typeface="Amasis MT Pro" panose="02040504050005020304" pitchFamily="18" charset="0"/>
              </a:rPr>
              <a:t>Provide access to a map system that allows users to determine their pick-up/drop-off location at the university.</a:t>
            </a:r>
          </a:p>
          <a:p>
            <a:pPr lvl="1"/>
            <a:r>
              <a:rPr lang="en-US" sz="1800" dirty="0">
                <a:solidFill>
                  <a:srgbClr val="D9DBFF"/>
                </a:solidFill>
                <a:latin typeface="Amasis MT Pro" panose="02040504050005020304" pitchFamily="18" charset="0"/>
              </a:rPr>
              <a:t>Wishlist and Cart feature.</a:t>
            </a:r>
          </a:p>
          <a:p>
            <a:pPr lvl="1"/>
            <a:r>
              <a:rPr lang="en-IN" sz="1800" dirty="0">
                <a:solidFill>
                  <a:srgbClr val="D9DBFF"/>
                </a:solidFill>
                <a:latin typeface="Amasis MT Pro" panose="02040504050005020304" pitchFamily="18" charset="0"/>
              </a:rPr>
              <a:t>Device agnostic access – Access on the move. </a:t>
            </a:r>
          </a:p>
          <a:p>
            <a:pPr lvl="1"/>
            <a:r>
              <a:rPr lang="en-US" sz="1800" dirty="0">
                <a:solidFill>
                  <a:srgbClr val="D9DBFF"/>
                </a:solidFill>
                <a:latin typeface="Amasis MT Pro" panose="02040504050005020304" pitchFamily="18" charset="0"/>
              </a:rPr>
              <a:t>Face-2-Face financial exchange</a:t>
            </a:r>
            <a:endParaRPr lang="en-IN" sz="1800" dirty="0">
              <a:solidFill>
                <a:srgbClr val="D9DBFF"/>
              </a:solidFill>
              <a:latin typeface="Amasis MT Pro" panose="02040504050005020304" pitchFamily="18" charset="0"/>
            </a:endParaRPr>
          </a:p>
          <a:p>
            <a:endParaRPr lang="en-IN" dirty="0">
              <a:solidFill>
                <a:srgbClr val="ABB7FF"/>
              </a:solidFill>
            </a:endParaRPr>
          </a:p>
        </p:txBody>
      </p:sp>
    </p:spTree>
    <p:extLst>
      <p:ext uri="{BB962C8B-B14F-4D97-AF65-F5344CB8AC3E}">
        <p14:creationId xmlns:p14="http://schemas.microsoft.com/office/powerpoint/2010/main" val="23308213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ACBAEE93-2978-4D0A-8E73-CC8B4F88AB8A}"/>
              </a:ext>
            </a:extLst>
          </p:cNvPr>
          <p:cNvSpPr/>
          <p:nvPr/>
        </p:nvSpPr>
        <p:spPr>
          <a:xfrm>
            <a:off x="3015049" y="4090949"/>
            <a:ext cx="2041832" cy="682518"/>
          </a:xfrm>
          <a:prstGeom prst="roundRect">
            <a:avLst/>
          </a:prstGeom>
          <a:solidFill>
            <a:schemeClr val="accent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733F901E-336F-6641-7877-DEE87DABBD02}"/>
              </a:ext>
            </a:extLst>
          </p:cNvPr>
          <p:cNvSpPr/>
          <p:nvPr/>
        </p:nvSpPr>
        <p:spPr>
          <a:xfrm>
            <a:off x="7073746" y="4041142"/>
            <a:ext cx="2269882" cy="777546"/>
          </a:xfrm>
          <a:prstGeom prst="roundRect">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7644046B-21FA-CD82-A39E-BDA031D2F1BF}"/>
              </a:ext>
            </a:extLst>
          </p:cNvPr>
          <p:cNvSpPr/>
          <p:nvPr/>
        </p:nvSpPr>
        <p:spPr>
          <a:xfrm>
            <a:off x="4035965" y="2004423"/>
            <a:ext cx="3254400" cy="1076325"/>
          </a:xfrm>
          <a:prstGeom prst="roundRect">
            <a:avLst/>
          </a:prstGeom>
          <a:solidFill>
            <a:schemeClr val="accent5">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08C5BB2D-9EA4-FEC7-370B-EBCC6A5BA393}"/>
              </a:ext>
            </a:extLst>
          </p:cNvPr>
          <p:cNvSpPr>
            <a:spLocks noGrp="1"/>
          </p:cNvSpPr>
          <p:nvPr>
            <p:ph type="title"/>
          </p:nvPr>
        </p:nvSpPr>
        <p:spPr>
          <a:xfrm>
            <a:off x="633330" y="362451"/>
            <a:ext cx="10699688" cy="1076325"/>
          </a:xfrm>
        </p:spPr>
        <p:txBody>
          <a:bodyPr>
            <a:normAutofit/>
          </a:bodyPr>
          <a:lstStyle/>
          <a:p>
            <a:r>
              <a:rPr lang="en-US" sz="4200" dirty="0">
                <a:solidFill>
                  <a:schemeClr val="accent2">
                    <a:lumMod val="40000"/>
                    <a:lumOff val="60000"/>
                  </a:schemeClr>
                </a:solidFill>
                <a:ea typeface="Calibri Light"/>
                <a:cs typeface="Calibri Light"/>
              </a:rPr>
              <a:t>Design Principles</a:t>
            </a:r>
          </a:p>
        </p:txBody>
      </p:sp>
      <p:sp>
        <p:nvSpPr>
          <p:cNvPr id="4" name="TextBox 3">
            <a:extLst>
              <a:ext uri="{FF2B5EF4-FFF2-40B4-BE49-F238E27FC236}">
                <a16:creationId xmlns:a16="http://schemas.microsoft.com/office/drawing/2014/main" id="{107468BA-E55D-157B-3B04-8AB671E283CF}"/>
              </a:ext>
            </a:extLst>
          </p:cNvPr>
          <p:cNvSpPr txBox="1"/>
          <p:nvPr/>
        </p:nvSpPr>
        <p:spPr>
          <a:xfrm>
            <a:off x="4118175" y="2296402"/>
            <a:ext cx="2958182" cy="461665"/>
          </a:xfrm>
          <a:prstGeom prst="rect">
            <a:avLst/>
          </a:prstGeom>
          <a:noFill/>
        </p:spPr>
        <p:txBody>
          <a:bodyPr wrap="none" rtlCol="0">
            <a:spAutoFit/>
          </a:bodyPr>
          <a:lstStyle/>
          <a:p>
            <a:r>
              <a:rPr lang="en-IN" sz="2400" dirty="0"/>
              <a:t>Human Centric Design</a:t>
            </a:r>
          </a:p>
        </p:txBody>
      </p:sp>
      <p:sp>
        <p:nvSpPr>
          <p:cNvPr id="5" name="TextBox 4">
            <a:extLst>
              <a:ext uri="{FF2B5EF4-FFF2-40B4-BE49-F238E27FC236}">
                <a16:creationId xmlns:a16="http://schemas.microsoft.com/office/drawing/2014/main" id="{DEAFD226-906D-D95A-7E75-8221169B2886}"/>
              </a:ext>
            </a:extLst>
          </p:cNvPr>
          <p:cNvSpPr txBox="1"/>
          <p:nvPr/>
        </p:nvSpPr>
        <p:spPr>
          <a:xfrm>
            <a:off x="3132400" y="4199083"/>
            <a:ext cx="1702710" cy="461665"/>
          </a:xfrm>
          <a:prstGeom prst="rect">
            <a:avLst/>
          </a:prstGeom>
          <a:noFill/>
        </p:spPr>
        <p:txBody>
          <a:bodyPr wrap="none" rtlCol="0">
            <a:spAutoFit/>
          </a:bodyPr>
          <a:lstStyle/>
          <a:p>
            <a:r>
              <a:rPr lang="en-IN" sz="2400" dirty="0"/>
              <a:t>Accessibility</a:t>
            </a:r>
          </a:p>
        </p:txBody>
      </p:sp>
      <p:sp>
        <p:nvSpPr>
          <p:cNvPr id="6" name="TextBox 5">
            <a:extLst>
              <a:ext uri="{FF2B5EF4-FFF2-40B4-BE49-F238E27FC236}">
                <a16:creationId xmlns:a16="http://schemas.microsoft.com/office/drawing/2014/main" id="{A24681CB-871A-77E3-1AC7-709C7C170184}"/>
              </a:ext>
            </a:extLst>
          </p:cNvPr>
          <p:cNvSpPr txBox="1"/>
          <p:nvPr/>
        </p:nvSpPr>
        <p:spPr>
          <a:xfrm>
            <a:off x="7576142" y="4199083"/>
            <a:ext cx="1265090" cy="461665"/>
          </a:xfrm>
          <a:prstGeom prst="rect">
            <a:avLst/>
          </a:prstGeom>
          <a:noFill/>
        </p:spPr>
        <p:txBody>
          <a:bodyPr wrap="none" rtlCol="0">
            <a:spAutoFit/>
          </a:bodyPr>
          <a:lstStyle/>
          <a:p>
            <a:r>
              <a:rPr lang="en-IN" sz="2400" dirty="0"/>
              <a:t>Usability</a:t>
            </a:r>
          </a:p>
        </p:txBody>
      </p:sp>
      <p:pic>
        <p:nvPicPr>
          <p:cNvPr id="11" name="Graphic 10" descr="Man with solid fill">
            <a:extLst>
              <a:ext uri="{FF2B5EF4-FFF2-40B4-BE49-F238E27FC236}">
                <a16:creationId xmlns:a16="http://schemas.microsoft.com/office/drawing/2014/main" id="{CA89D545-365E-8472-B51E-0270953C3C7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16625" y="2189848"/>
            <a:ext cx="720000" cy="720000"/>
          </a:xfrm>
          <a:prstGeom prst="rect">
            <a:avLst/>
          </a:prstGeom>
        </p:spPr>
      </p:pic>
      <p:pic>
        <p:nvPicPr>
          <p:cNvPr id="13" name="Graphic 12" descr="Woman outline">
            <a:extLst>
              <a:ext uri="{FF2B5EF4-FFF2-40B4-BE49-F238E27FC236}">
                <a16:creationId xmlns:a16="http://schemas.microsoft.com/office/drawing/2014/main" id="{BAAAB8D6-11FC-AA67-26C8-1F26CB1A429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315965" y="2107542"/>
            <a:ext cx="720000" cy="720000"/>
          </a:xfrm>
          <a:prstGeom prst="rect">
            <a:avLst/>
          </a:prstGeom>
        </p:spPr>
      </p:pic>
      <p:pic>
        <p:nvPicPr>
          <p:cNvPr id="15" name="Graphic 14" descr="3d Glasses with solid fill">
            <a:extLst>
              <a:ext uri="{FF2B5EF4-FFF2-40B4-BE49-F238E27FC236}">
                <a16:creationId xmlns:a16="http://schemas.microsoft.com/office/drawing/2014/main" id="{D9D7F160-BDE6-14DC-3E4B-562F876473C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96229" y="3972715"/>
            <a:ext cx="914400" cy="914400"/>
          </a:xfrm>
          <a:prstGeom prst="rect">
            <a:avLst/>
          </a:prstGeom>
        </p:spPr>
      </p:pic>
      <p:pic>
        <p:nvPicPr>
          <p:cNvPr id="17" name="Graphic 16" descr="Handshake with solid fill">
            <a:extLst>
              <a:ext uri="{FF2B5EF4-FFF2-40B4-BE49-F238E27FC236}">
                <a16:creationId xmlns:a16="http://schemas.microsoft.com/office/drawing/2014/main" id="{F0F4304F-C133-D67C-AD05-569C918D2D2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14150" y="3972715"/>
            <a:ext cx="914400" cy="914400"/>
          </a:xfrm>
          <a:prstGeom prst="rect">
            <a:avLst/>
          </a:prstGeom>
        </p:spPr>
      </p:pic>
    </p:spTree>
    <p:extLst>
      <p:ext uri="{BB962C8B-B14F-4D97-AF65-F5344CB8AC3E}">
        <p14:creationId xmlns:p14="http://schemas.microsoft.com/office/powerpoint/2010/main" val="33081947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031F7-D02E-B332-58CA-E1EEE2D9DBF6}"/>
              </a:ext>
            </a:extLst>
          </p:cNvPr>
          <p:cNvSpPr>
            <a:spLocks noGrp="1"/>
          </p:cNvSpPr>
          <p:nvPr>
            <p:ph type="title"/>
          </p:nvPr>
        </p:nvSpPr>
        <p:spPr/>
        <p:txBody>
          <a:bodyPr>
            <a:normAutofit/>
          </a:bodyPr>
          <a:lstStyle/>
          <a:p>
            <a:r>
              <a:rPr lang="en-IN" sz="4200" dirty="0">
                <a:solidFill>
                  <a:schemeClr val="accent2">
                    <a:lumMod val="40000"/>
                    <a:lumOff val="60000"/>
                  </a:schemeClr>
                </a:solidFill>
                <a:latin typeface="+mn-lt"/>
                <a:ea typeface="Calibri Light"/>
                <a:cs typeface="Calibri Light"/>
              </a:rPr>
              <a:t>Colour Schemes &amp; Logo </a:t>
            </a:r>
            <a:endParaRPr lang="en-IN" sz="4200" dirty="0">
              <a:solidFill>
                <a:schemeClr val="accent2">
                  <a:lumMod val="40000"/>
                  <a:lumOff val="60000"/>
                </a:schemeClr>
              </a:solidFill>
              <a:latin typeface="+mn-lt"/>
            </a:endParaRPr>
          </a:p>
        </p:txBody>
      </p:sp>
      <p:pic>
        <p:nvPicPr>
          <p:cNvPr id="6" name="Picture 5" descr="A logo for a store&#10;&#10;Description automatically generated">
            <a:extLst>
              <a:ext uri="{FF2B5EF4-FFF2-40B4-BE49-F238E27FC236}">
                <a16:creationId xmlns:a16="http://schemas.microsoft.com/office/drawing/2014/main" id="{915FAE22-1CB2-674E-02B8-E2F990ABFF42}"/>
              </a:ext>
            </a:extLst>
          </p:cNvPr>
          <p:cNvPicPr>
            <a:picLocks noChangeAspect="1"/>
          </p:cNvPicPr>
          <p:nvPr/>
        </p:nvPicPr>
        <p:blipFill rotWithShape="1">
          <a:blip r:embed="rId3"/>
          <a:srcRect t="13886" r="3" b="8898"/>
          <a:stretch/>
        </p:blipFill>
        <p:spPr>
          <a:xfrm>
            <a:off x="899350" y="2416326"/>
            <a:ext cx="2911929" cy="2248543"/>
          </a:xfrm>
          <a:prstGeom prst="rect">
            <a:avLst/>
          </a:prstGeom>
        </p:spPr>
      </p:pic>
      <p:pic>
        <p:nvPicPr>
          <p:cNvPr id="5" name="Picture 4" descr="A logo for a store&#10;&#10;Description automatically generated">
            <a:extLst>
              <a:ext uri="{FF2B5EF4-FFF2-40B4-BE49-F238E27FC236}">
                <a16:creationId xmlns:a16="http://schemas.microsoft.com/office/drawing/2014/main" id="{15025769-C40A-7EB0-37C3-DAA20315A67C}"/>
              </a:ext>
            </a:extLst>
          </p:cNvPr>
          <p:cNvPicPr>
            <a:picLocks noChangeAspect="1"/>
          </p:cNvPicPr>
          <p:nvPr/>
        </p:nvPicPr>
        <p:blipFill rotWithShape="1">
          <a:blip r:embed="rId4"/>
          <a:srcRect t="2485" r="2" b="12762"/>
          <a:stretch/>
        </p:blipFill>
        <p:spPr>
          <a:xfrm>
            <a:off x="7898650" y="2300272"/>
            <a:ext cx="3027192" cy="2565688"/>
          </a:xfrm>
          <a:prstGeom prst="rect">
            <a:avLst/>
          </a:prstGeom>
        </p:spPr>
      </p:pic>
      <p:pic>
        <p:nvPicPr>
          <p:cNvPr id="4" name="Picture 3" descr="A white and blue logo with a shopping cart in the middle&#10;&#10;Description automatically generated">
            <a:extLst>
              <a:ext uri="{FF2B5EF4-FFF2-40B4-BE49-F238E27FC236}">
                <a16:creationId xmlns:a16="http://schemas.microsoft.com/office/drawing/2014/main" id="{8E3E4BB2-CAFB-9F67-85FB-7CFF7646F20F}"/>
              </a:ext>
            </a:extLst>
          </p:cNvPr>
          <p:cNvPicPr>
            <a:picLocks noChangeAspect="1"/>
          </p:cNvPicPr>
          <p:nvPr/>
        </p:nvPicPr>
        <p:blipFill rotWithShape="1">
          <a:blip r:embed="rId5"/>
          <a:srcRect l="245" r="274" b="4"/>
          <a:stretch/>
        </p:blipFill>
        <p:spPr>
          <a:xfrm>
            <a:off x="4486938" y="2215191"/>
            <a:ext cx="2736053" cy="2750217"/>
          </a:xfrm>
          <a:prstGeom prst="rect">
            <a:avLst/>
          </a:prstGeom>
        </p:spPr>
      </p:pic>
    </p:spTree>
    <p:extLst>
      <p:ext uri="{BB962C8B-B14F-4D97-AF65-F5344CB8AC3E}">
        <p14:creationId xmlns:p14="http://schemas.microsoft.com/office/powerpoint/2010/main" val="12693970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9ADCC57-8F83-982F-1948-DC9DD7538F06}"/>
              </a:ext>
            </a:extLst>
          </p:cNvPr>
          <p:cNvSpPr>
            <a:spLocks noGrp="1"/>
          </p:cNvSpPr>
          <p:nvPr>
            <p:ph type="title"/>
          </p:nvPr>
        </p:nvSpPr>
        <p:spPr>
          <a:xfrm>
            <a:off x="771939" y="597038"/>
            <a:ext cx="10515600" cy="1325563"/>
          </a:xfrm>
        </p:spPr>
        <p:txBody>
          <a:bodyPr>
            <a:normAutofit/>
          </a:bodyPr>
          <a:lstStyle/>
          <a:p>
            <a:r>
              <a:rPr lang="en-IN" sz="4200" dirty="0">
                <a:solidFill>
                  <a:schemeClr val="accent2">
                    <a:lumMod val="40000"/>
                    <a:lumOff val="60000"/>
                  </a:schemeClr>
                </a:solidFill>
                <a:latin typeface="+mn-lt"/>
              </a:rPr>
              <a:t>Sujan’s Work To Date</a:t>
            </a:r>
            <a:br>
              <a:rPr lang="en-IN" sz="4200" dirty="0">
                <a:solidFill>
                  <a:schemeClr val="accent2">
                    <a:lumMod val="40000"/>
                    <a:lumOff val="60000"/>
                  </a:schemeClr>
                </a:solidFill>
                <a:latin typeface="+mn-lt"/>
              </a:rPr>
            </a:br>
            <a:endParaRPr lang="en-IN" sz="4200" dirty="0">
              <a:solidFill>
                <a:schemeClr val="accent2">
                  <a:lumMod val="40000"/>
                  <a:lumOff val="60000"/>
                </a:schemeClr>
              </a:solidFill>
              <a:latin typeface="+mn-lt"/>
              <a:ea typeface="Calibri Light"/>
              <a:cs typeface="Calibri Light"/>
            </a:endParaRPr>
          </a:p>
        </p:txBody>
      </p:sp>
      <p:sp>
        <p:nvSpPr>
          <p:cNvPr id="13" name="Arc 1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AA3E90F5-0016-B0A2-0A6D-32ABFCE631A8}"/>
              </a:ext>
            </a:extLst>
          </p:cNvPr>
          <p:cNvSpPr>
            <a:spLocks noGrp="1"/>
          </p:cNvSpPr>
          <p:nvPr>
            <p:ph idx="1"/>
          </p:nvPr>
        </p:nvSpPr>
        <p:spPr>
          <a:xfrm>
            <a:off x="838200" y="1825625"/>
            <a:ext cx="10515600" cy="4351338"/>
          </a:xfrm>
        </p:spPr>
        <p:txBody>
          <a:bodyPr vert="horz" lIns="91440" tIns="45720" rIns="91440" bIns="45720" rtlCol="0">
            <a:normAutofit/>
          </a:bodyPr>
          <a:lstStyle/>
          <a:p>
            <a:endParaRPr lang="en-US" sz="2200" dirty="0">
              <a:solidFill>
                <a:srgbClr val="E5E6FF"/>
              </a:solidFill>
              <a:latin typeface="Amasis MT Pro" panose="02040504050005020304" pitchFamily="18" charset="0"/>
              <a:ea typeface="Calibri"/>
              <a:cs typeface="Calibri"/>
            </a:endParaRPr>
          </a:p>
          <a:p>
            <a:pPr marL="0" indent="0">
              <a:buNone/>
            </a:pPr>
            <a:r>
              <a:rPr lang="en-US" sz="2200" dirty="0">
                <a:solidFill>
                  <a:srgbClr val="E5E6FF"/>
                </a:solidFill>
                <a:latin typeface="Amasis MT Pro" panose="02040504050005020304" pitchFamily="18" charset="0"/>
                <a:ea typeface="Calibri"/>
                <a:cs typeface="Calibri"/>
              </a:rPr>
              <a:t>My main responsibilities in the group are to design, build and code the website, and research into responsive web design.</a:t>
            </a:r>
          </a:p>
          <a:p>
            <a:pPr marL="0" indent="0">
              <a:buNone/>
            </a:pPr>
            <a:endParaRPr lang="en-US" sz="2200" dirty="0">
              <a:solidFill>
                <a:srgbClr val="E5E6FF"/>
              </a:solidFill>
              <a:latin typeface="Amasis MT Pro" panose="02040504050005020304" pitchFamily="18" charset="0"/>
              <a:ea typeface="Calibri"/>
              <a:cs typeface="Calibri"/>
            </a:endParaRPr>
          </a:p>
          <a:p>
            <a:pPr marL="0" indent="0">
              <a:buNone/>
            </a:pPr>
            <a:r>
              <a:rPr lang="en-US" sz="2200" dirty="0">
                <a:solidFill>
                  <a:srgbClr val="E5E6FF"/>
                </a:solidFill>
                <a:latin typeface="Amasis MT Pro" panose="02040504050005020304" pitchFamily="18" charset="0"/>
                <a:ea typeface="Calibri"/>
                <a:cs typeface="Calibri"/>
              </a:rPr>
              <a:t>I have conducted the following work to date:</a:t>
            </a:r>
          </a:p>
          <a:p>
            <a:r>
              <a:rPr lang="en-US" sz="2200" dirty="0">
                <a:solidFill>
                  <a:srgbClr val="E5E6FF"/>
                </a:solidFill>
                <a:latin typeface="Amasis MT Pro" panose="02040504050005020304" pitchFamily="18" charset="0"/>
                <a:ea typeface="Calibri"/>
                <a:cs typeface="Calibri"/>
              </a:rPr>
              <a:t>Designed a mockup website in HTML &amp; CSS with responsive web design approach.</a:t>
            </a:r>
          </a:p>
          <a:p>
            <a:r>
              <a:rPr lang="en-US" sz="2200" dirty="0">
                <a:solidFill>
                  <a:srgbClr val="E5E6FF"/>
                </a:solidFill>
                <a:latin typeface="Amasis MT Pro" panose="02040504050005020304" pitchFamily="18" charset="0"/>
                <a:ea typeface="Calibri"/>
                <a:cs typeface="Calibri"/>
              </a:rPr>
              <a:t>Researched into responsive web design to build a mockup website.</a:t>
            </a:r>
          </a:p>
          <a:p>
            <a:endParaRPr lang="en-US" dirty="0">
              <a:ea typeface="Calibri"/>
              <a:cs typeface="Calibri"/>
            </a:endParaRPr>
          </a:p>
        </p:txBody>
      </p:sp>
    </p:spTree>
    <p:extLst>
      <p:ext uri="{BB962C8B-B14F-4D97-AF65-F5344CB8AC3E}">
        <p14:creationId xmlns:p14="http://schemas.microsoft.com/office/powerpoint/2010/main" val="17535481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0C49C-F5F4-6A68-AB1F-835AF54ADA65}"/>
              </a:ext>
            </a:extLst>
          </p:cNvPr>
          <p:cNvSpPr>
            <a:spLocks noGrp="1"/>
          </p:cNvSpPr>
          <p:nvPr>
            <p:ph type="title"/>
          </p:nvPr>
        </p:nvSpPr>
        <p:spPr/>
        <p:txBody>
          <a:bodyPr>
            <a:normAutofit/>
          </a:bodyPr>
          <a:lstStyle/>
          <a:p>
            <a:r>
              <a:rPr lang="en-US" sz="4200" b="1" dirty="0">
                <a:solidFill>
                  <a:schemeClr val="accent5"/>
                </a:solidFill>
                <a:latin typeface="Calibri"/>
                <a:cs typeface="Calibri"/>
              </a:rPr>
              <a:t>Research on Responsive web design</a:t>
            </a:r>
            <a:endParaRPr lang="en-US" sz="4200" dirty="0">
              <a:solidFill>
                <a:schemeClr val="accent5"/>
              </a:solidFill>
            </a:endParaRPr>
          </a:p>
        </p:txBody>
      </p:sp>
      <p:sp>
        <p:nvSpPr>
          <p:cNvPr id="3" name="Content Placeholder 2">
            <a:extLst>
              <a:ext uri="{FF2B5EF4-FFF2-40B4-BE49-F238E27FC236}">
                <a16:creationId xmlns:a16="http://schemas.microsoft.com/office/drawing/2014/main" id="{9B65E9A1-652B-EB40-852D-12ED6FD5B416}"/>
              </a:ext>
            </a:extLst>
          </p:cNvPr>
          <p:cNvSpPr>
            <a:spLocks noGrp="1"/>
          </p:cNvSpPr>
          <p:nvPr>
            <p:ph idx="1"/>
          </p:nvPr>
        </p:nvSpPr>
        <p:spPr>
          <a:xfrm>
            <a:off x="838200" y="1825625"/>
            <a:ext cx="10515600" cy="3633512"/>
          </a:xfrm>
        </p:spPr>
        <p:txBody>
          <a:bodyPr vert="horz" lIns="91440" tIns="45720" rIns="91440" bIns="45720" rtlCol="0" anchor="t">
            <a:normAutofit/>
          </a:bodyPr>
          <a:lstStyle/>
          <a:p>
            <a:pPr marL="0" indent="0">
              <a:buNone/>
            </a:pPr>
            <a:r>
              <a:rPr lang="en-US" sz="2000" b="1">
                <a:ea typeface="+mn-lt"/>
                <a:cs typeface="+mn-lt"/>
              </a:rPr>
              <a:t>RWD, or responsive web design</a:t>
            </a:r>
            <a:r>
              <a:rPr lang="en-US" sz="2000">
                <a:ea typeface="+mn-lt"/>
                <a:cs typeface="+mn-lt"/>
              </a:rPr>
              <a:t>, offers the best possible viewing experience. To build web pages, layouts are adjusted according to the size and orientation of the visitor's screen. The user experience is improved since contents are readily available across all devices without requiring a different design for each one.</a:t>
            </a:r>
            <a:endParaRPr lang="en-US" sz="2000">
              <a:cs typeface="Calibri" panose="020F0502020204030204"/>
            </a:endParaRPr>
          </a:p>
          <a:p>
            <a:pPr marL="0" indent="0">
              <a:buNone/>
            </a:pPr>
            <a:r>
              <a:rPr lang="en-US" sz="2400">
                <a:ea typeface="+mn-lt"/>
                <a:cs typeface="+mn-lt"/>
              </a:rPr>
              <a:t>Features of responsive web design</a:t>
            </a:r>
            <a:endParaRPr lang="en-US" sz="2400">
              <a:cs typeface="Calibri" panose="020F0502020204030204"/>
            </a:endParaRPr>
          </a:p>
          <a:p>
            <a:pPr>
              <a:buFont typeface="Arial"/>
              <a:buChar char="•"/>
            </a:pPr>
            <a:r>
              <a:rPr lang="en-US" sz="2000" b="1">
                <a:ea typeface="+mn-lt"/>
                <a:cs typeface="+mn-lt"/>
              </a:rPr>
              <a:t>Fluid Grids –  </a:t>
            </a:r>
            <a:r>
              <a:rPr lang="en-US" sz="2000">
                <a:ea typeface="+mn-lt"/>
                <a:cs typeface="+mn-lt"/>
              </a:rPr>
              <a:t>Pages are easily resized on various devices  as grids are measured in relative units like percentages rather than in absolute units like pixels.</a:t>
            </a:r>
            <a:endParaRPr lang="en-US"/>
          </a:p>
          <a:p>
            <a:pPr>
              <a:buFont typeface="Arial"/>
              <a:buChar char="•"/>
            </a:pPr>
            <a:r>
              <a:rPr lang="en-US" sz="2000" b="1">
                <a:ea typeface="+mn-lt"/>
                <a:cs typeface="+mn-lt"/>
              </a:rPr>
              <a:t>Flexible images –  </a:t>
            </a:r>
            <a:r>
              <a:rPr lang="en-US" sz="2000">
                <a:ea typeface="+mn-lt"/>
                <a:cs typeface="+mn-lt"/>
              </a:rPr>
              <a:t>Prevents images from displaying within the screen width as images and files are sized in relative units.</a:t>
            </a:r>
            <a:endParaRPr lang="en-US" sz="2000">
              <a:cs typeface="Calibri" panose="020F0502020204030204"/>
            </a:endParaRPr>
          </a:p>
          <a:p>
            <a:pPr>
              <a:buFont typeface="Arial"/>
              <a:buChar char="•"/>
            </a:pPr>
            <a:r>
              <a:rPr lang="en-US" sz="2000" b="1">
                <a:ea typeface="+mn-lt"/>
                <a:cs typeface="+mn-lt"/>
              </a:rPr>
              <a:t>Media Queries –  </a:t>
            </a:r>
            <a:r>
              <a:rPr lang="en-US" sz="2000">
                <a:ea typeface="+mn-lt"/>
                <a:cs typeface="+mn-lt"/>
              </a:rPr>
              <a:t>Pages uses different CSS style rules according to the device's specifications.</a:t>
            </a:r>
            <a:endParaRPr lang="en-US"/>
          </a:p>
          <a:p>
            <a:pPr>
              <a:buFont typeface="Arial"/>
              <a:buChar char="•"/>
            </a:pPr>
            <a:endParaRPr lang="en-US" sz="2000">
              <a:cs typeface="Calibri" panose="020F0502020204030204"/>
            </a:endParaRPr>
          </a:p>
          <a:p>
            <a:pPr marL="0" indent="0">
              <a:buNone/>
            </a:pPr>
            <a:endParaRPr lang="en-US" sz="2000">
              <a:cs typeface="Calibri" panose="020F0502020204030204"/>
            </a:endParaRPr>
          </a:p>
          <a:p>
            <a:endParaRPr lang="en-US">
              <a:cs typeface="Calibri"/>
            </a:endParaRPr>
          </a:p>
        </p:txBody>
      </p:sp>
    </p:spTree>
    <p:extLst>
      <p:ext uri="{BB962C8B-B14F-4D97-AF65-F5344CB8AC3E}">
        <p14:creationId xmlns:p14="http://schemas.microsoft.com/office/powerpoint/2010/main" val="41150942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C541B88-1AE9-40C3-AFD5-967787C19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5F17139-31EE-46AC-B04F-DBBD852DD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89059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FB9FAC-4E7D-4FBE-DE03-8C49FBEE6AF5}"/>
              </a:ext>
            </a:extLst>
          </p:cNvPr>
          <p:cNvSpPr>
            <a:spLocks noGrp="1"/>
          </p:cNvSpPr>
          <p:nvPr>
            <p:ph type="title"/>
          </p:nvPr>
        </p:nvSpPr>
        <p:spPr>
          <a:xfrm>
            <a:off x="838200" y="1195697"/>
            <a:ext cx="3200400" cy="4238118"/>
          </a:xfrm>
        </p:spPr>
        <p:txBody>
          <a:bodyPr>
            <a:normAutofit/>
          </a:bodyPr>
          <a:lstStyle/>
          <a:p>
            <a:r>
              <a:rPr lang="en-US" dirty="0">
                <a:solidFill>
                  <a:schemeClr val="bg1"/>
                </a:solidFill>
                <a:cs typeface="Calibri Light"/>
              </a:rPr>
              <a:t>Starting with Responsive Web Design</a:t>
            </a:r>
          </a:p>
        </p:txBody>
      </p:sp>
      <p:grpSp>
        <p:nvGrpSpPr>
          <p:cNvPr id="13" name="Graphic 38">
            <a:extLst>
              <a:ext uri="{FF2B5EF4-FFF2-40B4-BE49-F238E27FC236}">
                <a16:creationId xmlns:a16="http://schemas.microsoft.com/office/drawing/2014/main" id="{7CF625D3-71A3-4F30-A096-8EF334E959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02912"/>
            <a:ext cx="1910252" cy="709660"/>
            <a:chOff x="2267504" y="2540250"/>
            <a:chExt cx="1990951" cy="739640"/>
          </a:xfrm>
          <a:solidFill>
            <a:schemeClr val="bg1"/>
          </a:solidFill>
        </p:grpSpPr>
        <p:sp>
          <p:nvSpPr>
            <p:cNvPr id="14" name="Freeform: Shape 13">
              <a:extLst>
                <a:ext uri="{FF2B5EF4-FFF2-40B4-BE49-F238E27FC236}">
                  <a16:creationId xmlns:a16="http://schemas.microsoft.com/office/drawing/2014/main" id="{C6754E2F-F56E-4BA3-99DD-8EBF110E3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24A69059-7C49-49C6-B071-F2A9B558E0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17" name="Oval 16">
            <a:extLst>
              <a:ext uri="{FF2B5EF4-FFF2-40B4-BE49-F238E27FC236}">
                <a16:creationId xmlns:a16="http://schemas.microsoft.com/office/drawing/2014/main" id="{89D16701-DA76-4F72-BB63-E2C3FFBDFE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260"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a:extLst>
              <a:ext uri="{FF2B5EF4-FFF2-40B4-BE49-F238E27FC236}">
                <a16:creationId xmlns:a16="http://schemas.microsoft.com/office/drawing/2014/main" id="{1CC28BE1-9DC6-43FE-9582-39F091098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260" y="4752208"/>
            <a:ext cx="365021" cy="36502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1" name="Graphic 4">
            <a:extLst>
              <a:ext uri="{FF2B5EF4-FFF2-40B4-BE49-F238E27FC236}">
                <a16:creationId xmlns:a16="http://schemas.microsoft.com/office/drawing/2014/main" id="{AF9AF3F3-CE0C-4125-BDD7-346487FA0B4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09667" y="5539934"/>
            <a:ext cx="975169" cy="975171"/>
            <a:chOff x="5829300" y="3162300"/>
            <a:chExt cx="532256" cy="532257"/>
          </a:xfrm>
          <a:solidFill>
            <a:schemeClr val="bg1"/>
          </a:solidFill>
        </p:grpSpPr>
        <p:sp>
          <p:nvSpPr>
            <p:cNvPr id="22" name="Freeform: Shape 21">
              <a:extLst>
                <a:ext uri="{FF2B5EF4-FFF2-40B4-BE49-F238E27FC236}">
                  <a16:creationId xmlns:a16="http://schemas.microsoft.com/office/drawing/2014/main" id="{B31DFBFA-CF4D-4940-9086-26F83E5C6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7854033-BD20-4C77-8C5B-048F4B3BDD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C93AA74-BEB3-444F-835B-7AA6ECE61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F00DF1C9-6952-4704-B8B3-95406E18E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B34783FD-297C-40D2-964B-DBAE4DE28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DE621623-0357-4FD5-A1AC-400501025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24F346E-10A0-458F-A9CA-8C0079472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7937A2F7-01A9-47F3-BED6-B61D998408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5B44DAF8-5073-441A-82E1-180385D35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52B0413D-0E36-4A90-8E6A-9EDC676A60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6059ECF-0D50-48AD-B67A-645EC29D3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B394906F-6BF2-447E-9886-F12708E128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45EB96B-215A-4EBF-A594-2B08222339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graphicFrame>
        <p:nvGraphicFramePr>
          <p:cNvPr id="5" name="Content Placeholder 2">
            <a:extLst>
              <a:ext uri="{FF2B5EF4-FFF2-40B4-BE49-F238E27FC236}">
                <a16:creationId xmlns:a16="http://schemas.microsoft.com/office/drawing/2014/main" id="{77D87FF9-C0D1-99D4-BE87-C6C399D74188}"/>
              </a:ext>
            </a:extLst>
          </p:cNvPr>
          <p:cNvGraphicFramePr>
            <a:graphicFrameLocks noGrp="1"/>
          </p:cNvGraphicFramePr>
          <p:nvPr>
            <p:ph idx="1"/>
            <p:extLst>
              <p:ext uri="{D42A27DB-BD31-4B8C-83A1-F6EECF244321}">
                <p14:modId xmlns:p14="http://schemas.microsoft.com/office/powerpoint/2010/main" val="1706872378"/>
              </p:ext>
            </p:extLst>
          </p:nvPr>
        </p:nvGraphicFramePr>
        <p:xfrm>
          <a:off x="5484139" y="477540"/>
          <a:ext cx="6301601" cy="58788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511188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D75A5B51-0925-4835-8511-A0DD17EAA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FC24AF-E7A6-8F47-AB79-18D970C4DEA5}"/>
              </a:ext>
            </a:extLst>
          </p:cNvPr>
          <p:cNvSpPr>
            <a:spLocks noGrp="1"/>
          </p:cNvSpPr>
          <p:nvPr>
            <p:ph type="title"/>
          </p:nvPr>
        </p:nvSpPr>
        <p:spPr>
          <a:xfrm>
            <a:off x="567205" y="1060358"/>
            <a:ext cx="5483352" cy="1060401"/>
          </a:xfrm>
        </p:spPr>
        <p:txBody>
          <a:bodyPr anchor="b">
            <a:noAutofit/>
          </a:bodyPr>
          <a:lstStyle/>
          <a:p>
            <a:r>
              <a:rPr lang="en-IN" sz="4200" dirty="0">
                <a:solidFill>
                  <a:schemeClr val="accent2">
                    <a:lumMod val="40000"/>
                    <a:lumOff val="60000"/>
                  </a:schemeClr>
                </a:solidFill>
                <a:latin typeface="+mn-lt"/>
                <a:ea typeface="Calibri Light"/>
                <a:cs typeface="Calibri Light"/>
              </a:rPr>
              <a:t>Features of the website </a:t>
            </a:r>
          </a:p>
        </p:txBody>
      </p:sp>
      <p:sp>
        <p:nvSpPr>
          <p:cNvPr id="37" name="Sketch line">
            <a:extLst>
              <a:ext uri="{FF2B5EF4-FFF2-40B4-BE49-F238E27FC236}">
                <a16:creationId xmlns:a16="http://schemas.microsoft.com/office/drawing/2014/main" id="{5CDFD20D-8E4F-4E3A-AF87-93F23E0D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65018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ontent Placeholder 9">
            <a:extLst>
              <a:ext uri="{FF2B5EF4-FFF2-40B4-BE49-F238E27FC236}">
                <a16:creationId xmlns:a16="http://schemas.microsoft.com/office/drawing/2014/main" id="{ABC47DF1-2401-76A5-E584-AD47DEA1B492}"/>
              </a:ext>
            </a:extLst>
          </p:cNvPr>
          <p:cNvSpPr>
            <a:spLocks noGrp="1"/>
          </p:cNvSpPr>
          <p:nvPr>
            <p:ph idx="1"/>
          </p:nvPr>
        </p:nvSpPr>
        <p:spPr>
          <a:xfrm>
            <a:off x="612648" y="2908005"/>
            <a:ext cx="4763925" cy="3584870"/>
          </a:xfrm>
        </p:spPr>
        <p:txBody>
          <a:bodyPr vert="horz" lIns="91440" tIns="45720" rIns="91440" bIns="45720" rtlCol="0" anchor="t">
            <a:normAutofit/>
          </a:bodyPr>
          <a:lstStyle/>
          <a:p>
            <a:r>
              <a:rPr lang="en-US" sz="1600">
                <a:solidFill>
                  <a:srgbClr val="E5E6FF"/>
                </a:solidFill>
                <a:latin typeface="Calibri Light"/>
                <a:cs typeface="Calibri Light"/>
              </a:rPr>
              <a:t>All the pages link to each other</a:t>
            </a:r>
            <a:r>
              <a:rPr lang="en-US" sz="1600">
                <a:solidFill>
                  <a:srgbClr val="E5E6FF"/>
                </a:solidFill>
                <a:latin typeface="Calibri Light"/>
                <a:ea typeface="+mn-lt"/>
                <a:cs typeface="+mn-lt"/>
              </a:rPr>
              <a:t>.</a:t>
            </a:r>
            <a:endParaRPr lang="en-US" sz="1600">
              <a:solidFill>
                <a:srgbClr val="E5E6FF"/>
              </a:solidFill>
              <a:latin typeface="Calibri Light"/>
              <a:cs typeface="Calibri"/>
            </a:endParaRPr>
          </a:p>
          <a:p>
            <a:r>
              <a:rPr lang="en-US" sz="1600">
                <a:solidFill>
                  <a:srgbClr val="E5E6FF"/>
                </a:solidFill>
                <a:latin typeface="Calibri Light"/>
                <a:cs typeface="Calibri Light"/>
              </a:rPr>
              <a:t>All pages have some similarities: the website logo, the navigation bar, which is bold and presents itself as the primary focus for the users;  footers in all pages have same fonts.</a:t>
            </a:r>
            <a:endParaRPr lang="en-US" sz="1600">
              <a:solidFill>
                <a:srgbClr val="E5E6FF"/>
              </a:solidFill>
              <a:latin typeface="Calibri Light"/>
              <a:cs typeface="Calibri"/>
            </a:endParaRPr>
          </a:p>
          <a:p>
            <a:r>
              <a:rPr lang="en-US" sz="1600">
                <a:solidFill>
                  <a:srgbClr val="E5E6FF"/>
                </a:solidFill>
                <a:latin typeface="Calibri Light"/>
                <a:cs typeface="Calibri Light"/>
              </a:rPr>
              <a:t>Footer section is black so that all the letters are written in white stand out and are equally margined</a:t>
            </a:r>
            <a:r>
              <a:rPr lang="en-US" sz="1600">
                <a:solidFill>
                  <a:srgbClr val="E5E6FF"/>
                </a:solidFill>
                <a:ea typeface="+mn-lt"/>
                <a:cs typeface="+mn-lt"/>
              </a:rPr>
              <a:t>.</a:t>
            </a:r>
            <a:endParaRPr lang="en-US" sz="1600">
              <a:solidFill>
                <a:srgbClr val="E5E6FF"/>
              </a:solidFill>
              <a:latin typeface="Calibri Light"/>
              <a:cs typeface="Calibri Light"/>
            </a:endParaRPr>
          </a:p>
          <a:p>
            <a:r>
              <a:rPr lang="en-US" sz="1600">
                <a:solidFill>
                  <a:srgbClr val="E5E6FF"/>
                </a:solidFill>
                <a:latin typeface="Calibri Light"/>
                <a:cs typeface="Calibri Light"/>
              </a:rPr>
              <a:t>Products have equal margins between them; users can go to other pages with the pagination feature to see more products and there's also an option for ‘sort by’.</a:t>
            </a:r>
          </a:p>
          <a:p>
            <a:r>
              <a:rPr lang="en-US" sz="1600">
                <a:solidFill>
                  <a:srgbClr val="E5E6FF"/>
                </a:solidFill>
                <a:latin typeface="Calibri Light"/>
                <a:cs typeface="Calibri Light"/>
              </a:rPr>
              <a:t>Account page is very user-friendly and lets the user register, or if they already have, they can log in.</a:t>
            </a:r>
          </a:p>
          <a:p>
            <a:endParaRPr lang="en-US" sz="1200">
              <a:solidFill>
                <a:srgbClr val="E5E6FF"/>
              </a:solidFill>
              <a:latin typeface="Calibri Light"/>
              <a:cs typeface="Calibri Light"/>
            </a:endParaRPr>
          </a:p>
          <a:p>
            <a:endParaRPr lang="en-US" sz="1200">
              <a:solidFill>
                <a:srgbClr val="E5E6FF"/>
              </a:solidFill>
              <a:latin typeface="Calibri Light"/>
              <a:cs typeface="Calibri Light"/>
            </a:endParaRPr>
          </a:p>
          <a:p>
            <a:endParaRPr lang="en-US" sz="1200">
              <a:solidFill>
                <a:srgbClr val="E5E6FF"/>
              </a:solidFill>
              <a:latin typeface="Calibri Light"/>
              <a:cs typeface="Calibri Light"/>
            </a:endParaRPr>
          </a:p>
          <a:p>
            <a:endParaRPr lang="en-US" sz="1200">
              <a:solidFill>
                <a:srgbClr val="E5E6FF"/>
              </a:solidFill>
              <a:latin typeface="Calibri"/>
              <a:cs typeface="Calibri"/>
            </a:endParaRPr>
          </a:p>
          <a:p>
            <a:endParaRPr lang="en-US" sz="1200">
              <a:solidFill>
                <a:srgbClr val="E5E6FF"/>
              </a:solidFill>
              <a:latin typeface="Calibri Light"/>
              <a:cs typeface="Calibri Light"/>
            </a:endParaRPr>
          </a:p>
          <a:p>
            <a:endParaRPr lang="en-US" sz="2200">
              <a:solidFill>
                <a:srgbClr val="E5E6FF"/>
              </a:solidFill>
              <a:latin typeface="Calibri Light"/>
              <a:cs typeface="Calibri" panose="020F0502020204030204"/>
            </a:endParaRPr>
          </a:p>
          <a:p>
            <a:endParaRPr lang="en-US" sz="2200">
              <a:cs typeface="Calibri" panose="020F0502020204030204"/>
            </a:endParaRPr>
          </a:p>
          <a:p>
            <a:endParaRPr lang="en-US" sz="2200">
              <a:cs typeface="Calibri" panose="020F0502020204030204"/>
            </a:endParaRPr>
          </a:p>
        </p:txBody>
      </p:sp>
      <p:pic>
        <p:nvPicPr>
          <p:cNvPr id="5" name="Picture 4" descr="A screenshot of a login screen&#10;&#10;Description automatically generated">
            <a:extLst>
              <a:ext uri="{FF2B5EF4-FFF2-40B4-BE49-F238E27FC236}">
                <a16:creationId xmlns:a16="http://schemas.microsoft.com/office/drawing/2014/main" id="{8C04A8D8-31E2-F58C-5F79-43DF7C3B00CD}"/>
              </a:ext>
            </a:extLst>
          </p:cNvPr>
          <p:cNvPicPr>
            <a:picLocks noChangeAspect="1"/>
          </p:cNvPicPr>
          <p:nvPr/>
        </p:nvPicPr>
        <p:blipFill>
          <a:blip r:embed="rId3"/>
          <a:stretch>
            <a:fillRect/>
          </a:stretch>
        </p:blipFill>
        <p:spPr>
          <a:xfrm>
            <a:off x="6356808" y="454269"/>
            <a:ext cx="2036354" cy="2284126"/>
          </a:xfrm>
          <a:prstGeom prst="rect">
            <a:avLst/>
          </a:prstGeom>
        </p:spPr>
      </p:pic>
      <p:pic>
        <p:nvPicPr>
          <p:cNvPr id="6" name="Picture 5" descr="A screen shot of a login form&#10;&#10;Description automatically generated">
            <a:extLst>
              <a:ext uri="{FF2B5EF4-FFF2-40B4-BE49-F238E27FC236}">
                <a16:creationId xmlns:a16="http://schemas.microsoft.com/office/drawing/2014/main" id="{C22B794B-2A53-66B5-B30D-76F828811C0E}"/>
              </a:ext>
            </a:extLst>
          </p:cNvPr>
          <p:cNvPicPr>
            <a:picLocks noChangeAspect="1"/>
          </p:cNvPicPr>
          <p:nvPr/>
        </p:nvPicPr>
        <p:blipFill>
          <a:blip r:embed="rId4"/>
          <a:stretch>
            <a:fillRect/>
          </a:stretch>
        </p:blipFill>
        <p:spPr>
          <a:xfrm>
            <a:off x="9378605" y="442723"/>
            <a:ext cx="2023280" cy="2295672"/>
          </a:xfrm>
          <a:prstGeom prst="rect">
            <a:avLst/>
          </a:prstGeom>
        </p:spPr>
      </p:pic>
      <p:pic>
        <p:nvPicPr>
          <p:cNvPr id="4" name="Content Placeholder 3" descr="A person sitting on a knee with a phone in her hand&#10;&#10;Description automatically generated">
            <a:extLst>
              <a:ext uri="{FF2B5EF4-FFF2-40B4-BE49-F238E27FC236}">
                <a16:creationId xmlns:a16="http://schemas.microsoft.com/office/drawing/2014/main" id="{05BEC16F-F430-6CB8-607E-D56131F2E284}"/>
              </a:ext>
            </a:extLst>
          </p:cNvPr>
          <p:cNvPicPr>
            <a:picLocks noChangeAspect="1"/>
          </p:cNvPicPr>
          <p:nvPr/>
        </p:nvPicPr>
        <p:blipFill>
          <a:blip r:embed="rId5"/>
          <a:stretch>
            <a:fillRect/>
          </a:stretch>
        </p:blipFill>
        <p:spPr>
          <a:xfrm>
            <a:off x="5857082" y="3047857"/>
            <a:ext cx="5963594" cy="3431885"/>
          </a:xfrm>
          <a:prstGeom prst="rect">
            <a:avLst/>
          </a:prstGeom>
        </p:spPr>
      </p:pic>
    </p:spTree>
    <p:extLst>
      <p:ext uri="{BB962C8B-B14F-4D97-AF65-F5344CB8AC3E}">
        <p14:creationId xmlns:p14="http://schemas.microsoft.com/office/powerpoint/2010/main" val="18654379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61293230-B0F6-45B1-96D1-13D18E242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2">
            <a:extLst>
              <a:ext uri="{FF2B5EF4-FFF2-40B4-BE49-F238E27FC236}">
                <a16:creationId xmlns:a16="http://schemas.microsoft.com/office/drawing/2014/main" id="{0A1E0707-4985-454B-ACE0-4855BB558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3DD6123-7B9C-11CF-55E7-3FAF8333DC21}"/>
              </a:ext>
            </a:extLst>
          </p:cNvPr>
          <p:cNvSpPr>
            <a:spLocks noGrp="1"/>
          </p:cNvSpPr>
          <p:nvPr>
            <p:ph type="title"/>
          </p:nvPr>
        </p:nvSpPr>
        <p:spPr>
          <a:xfrm>
            <a:off x="538418" y="180015"/>
            <a:ext cx="8288935" cy="1322888"/>
          </a:xfrm>
        </p:spPr>
        <p:txBody>
          <a:bodyPr>
            <a:normAutofit/>
          </a:bodyPr>
          <a:lstStyle/>
          <a:p>
            <a:r>
              <a:rPr lang="en-US" sz="4200" dirty="0">
                <a:solidFill>
                  <a:schemeClr val="accent2">
                    <a:lumMod val="40000"/>
                    <a:lumOff val="60000"/>
                  </a:schemeClr>
                </a:solidFill>
                <a:latin typeface="+mn-lt"/>
                <a:cs typeface="Calibri Light"/>
              </a:rPr>
              <a:t>HTML code &amp; CSS for Account Page</a:t>
            </a:r>
          </a:p>
        </p:txBody>
      </p:sp>
      <p:pic>
        <p:nvPicPr>
          <p:cNvPr id="4" name="Content Placeholder 3" descr="A screen shot of a computer program&#10;&#10;Description automatically generated">
            <a:extLst>
              <a:ext uri="{FF2B5EF4-FFF2-40B4-BE49-F238E27FC236}">
                <a16:creationId xmlns:a16="http://schemas.microsoft.com/office/drawing/2014/main" id="{F4B95840-AFAE-7C07-0BE4-94DCAFA2BB04}"/>
              </a:ext>
            </a:extLst>
          </p:cNvPr>
          <p:cNvPicPr>
            <a:picLocks noChangeAspect="1"/>
          </p:cNvPicPr>
          <p:nvPr/>
        </p:nvPicPr>
        <p:blipFill>
          <a:blip r:embed="rId3"/>
          <a:stretch>
            <a:fillRect/>
          </a:stretch>
        </p:blipFill>
        <p:spPr>
          <a:xfrm>
            <a:off x="5896585" y="1569692"/>
            <a:ext cx="4209520" cy="4991683"/>
          </a:xfrm>
          <a:prstGeom prst="rect">
            <a:avLst/>
          </a:prstGeom>
        </p:spPr>
      </p:pic>
      <p:pic>
        <p:nvPicPr>
          <p:cNvPr id="5" name="Picture 4" descr="A screen shot of a computer program&#10;&#10;Description automatically generated">
            <a:extLst>
              <a:ext uri="{FF2B5EF4-FFF2-40B4-BE49-F238E27FC236}">
                <a16:creationId xmlns:a16="http://schemas.microsoft.com/office/drawing/2014/main" id="{7C54278A-2466-4CC1-2A57-6F3E219EB3A0}"/>
              </a:ext>
            </a:extLst>
          </p:cNvPr>
          <p:cNvPicPr>
            <a:picLocks noChangeAspect="1"/>
          </p:cNvPicPr>
          <p:nvPr/>
        </p:nvPicPr>
        <p:blipFill>
          <a:blip r:embed="rId4"/>
          <a:stretch>
            <a:fillRect/>
          </a:stretch>
        </p:blipFill>
        <p:spPr>
          <a:xfrm>
            <a:off x="702541" y="1569692"/>
            <a:ext cx="4950800" cy="4991452"/>
          </a:xfrm>
          <a:prstGeom prst="rect">
            <a:avLst/>
          </a:prstGeom>
        </p:spPr>
      </p:pic>
    </p:spTree>
    <p:extLst>
      <p:ext uri="{BB962C8B-B14F-4D97-AF65-F5344CB8AC3E}">
        <p14:creationId xmlns:p14="http://schemas.microsoft.com/office/powerpoint/2010/main" val="31958176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356F4-886B-BEA4-D184-9986BF74E9F5}"/>
              </a:ext>
            </a:extLst>
          </p:cNvPr>
          <p:cNvSpPr>
            <a:spLocks noGrp="1"/>
          </p:cNvSpPr>
          <p:nvPr>
            <p:ph type="title"/>
          </p:nvPr>
        </p:nvSpPr>
        <p:spPr/>
        <p:txBody>
          <a:bodyPr>
            <a:normAutofit/>
          </a:bodyPr>
          <a:lstStyle/>
          <a:p>
            <a:r>
              <a:rPr lang="en-IN" sz="4200" dirty="0">
                <a:solidFill>
                  <a:schemeClr val="accent2">
                    <a:lumMod val="60000"/>
                    <a:lumOff val="40000"/>
                  </a:schemeClr>
                </a:solidFill>
                <a:latin typeface="+mn-lt"/>
              </a:rPr>
              <a:t>Project Management</a:t>
            </a:r>
          </a:p>
        </p:txBody>
      </p:sp>
      <p:sp>
        <p:nvSpPr>
          <p:cNvPr id="3" name="Content Placeholder 2">
            <a:extLst>
              <a:ext uri="{FF2B5EF4-FFF2-40B4-BE49-F238E27FC236}">
                <a16:creationId xmlns:a16="http://schemas.microsoft.com/office/drawing/2014/main" id="{A4525097-7167-B3CF-D93D-5E55657C4459}"/>
              </a:ext>
            </a:extLst>
          </p:cNvPr>
          <p:cNvSpPr>
            <a:spLocks noGrp="1"/>
          </p:cNvSpPr>
          <p:nvPr>
            <p:ph idx="1"/>
          </p:nvPr>
        </p:nvSpPr>
        <p:spPr>
          <a:xfrm>
            <a:off x="711463" y="1885576"/>
            <a:ext cx="10764078" cy="4583251"/>
          </a:xfrm>
        </p:spPr>
        <p:txBody>
          <a:bodyPr vert="horz" lIns="91440" tIns="45720" rIns="91440" bIns="45720" rtlCol="0" anchor="t">
            <a:normAutofit/>
          </a:bodyPr>
          <a:lstStyle/>
          <a:p>
            <a:pPr marL="0" indent="0">
              <a:buNone/>
            </a:pPr>
            <a:r>
              <a:rPr lang="en-IN" sz="2000" dirty="0">
                <a:latin typeface="Amasis MT Pro" panose="02040504050005020304" pitchFamily="18" charset="0"/>
                <a:ea typeface="+mn-lt"/>
                <a:cs typeface="+mn-lt"/>
              </a:rPr>
              <a:t>The team has briefly considered project management approaches and have decided to adopt an agile approach. </a:t>
            </a:r>
          </a:p>
          <a:p>
            <a:pPr marL="0" indent="0">
              <a:buNone/>
            </a:pPr>
            <a:r>
              <a:rPr lang="en-IN" sz="2000" dirty="0">
                <a:latin typeface="Amasis MT Pro" panose="02040504050005020304" pitchFamily="18" charset="0"/>
                <a:ea typeface="+mn-lt"/>
                <a:cs typeface="+mn-lt"/>
              </a:rPr>
              <a:t>Sprints will be created to ensure specific deliverables are achieved across three key stages:</a:t>
            </a:r>
          </a:p>
          <a:p>
            <a:pPr marL="457200" lvl="1">
              <a:buNone/>
            </a:pPr>
            <a:br>
              <a:rPr lang="en-IN" sz="1600" dirty="0">
                <a:latin typeface="Amasis MT Pro" panose="02040504050005020304" pitchFamily="18" charset="0"/>
                <a:ea typeface="+mn-lt"/>
                <a:cs typeface="+mn-lt"/>
              </a:rPr>
            </a:br>
            <a:r>
              <a:rPr lang="en-IN" sz="2000" dirty="0">
                <a:latin typeface="Amasis MT Pro" panose="02040504050005020304" pitchFamily="18" charset="0"/>
                <a:cs typeface="Calibri"/>
              </a:rPr>
              <a:t>1. </a:t>
            </a:r>
            <a:r>
              <a:rPr lang="en-IN" sz="2000" b="1" dirty="0">
                <a:solidFill>
                  <a:schemeClr val="accent6"/>
                </a:solidFill>
                <a:latin typeface="Amasis MT Pro" panose="02040504050005020304" pitchFamily="18" charset="0"/>
                <a:cs typeface="Calibri"/>
              </a:rPr>
              <a:t>Sprint 1</a:t>
            </a:r>
            <a:r>
              <a:rPr lang="en-IN" sz="2000" dirty="0">
                <a:latin typeface="Amasis MT Pro" panose="02040504050005020304" pitchFamily="18" charset="0"/>
                <a:cs typeface="Calibri"/>
              </a:rPr>
              <a:t> will contain a basic wireframe and mock-up – target date 16th February.</a:t>
            </a:r>
            <a:br>
              <a:rPr lang="en-IN" sz="2000" dirty="0">
                <a:latin typeface="Amasis MT Pro" panose="02040504050005020304" pitchFamily="18" charset="0"/>
                <a:ea typeface="+mn-lt"/>
                <a:cs typeface="+mn-lt"/>
              </a:rPr>
            </a:br>
            <a:r>
              <a:rPr lang="en-IN" sz="2000" dirty="0">
                <a:latin typeface="Amasis MT Pro" panose="02040504050005020304" pitchFamily="18" charset="0"/>
                <a:cs typeface="Calibri"/>
              </a:rPr>
              <a:t>2. </a:t>
            </a:r>
            <a:r>
              <a:rPr lang="en-IN" sz="2000" b="1" dirty="0">
                <a:solidFill>
                  <a:schemeClr val="accent6"/>
                </a:solidFill>
                <a:latin typeface="Amasis MT Pro" panose="02040504050005020304" pitchFamily="18" charset="0"/>
                <a:cs typeface="Calibri"/>
              </a:rPr>
              <a:t>Sprint 2</a:t>
            </a:r>
            <a:r>
              <a:rPr lang="en-IN" sz="2000" dirty="0">
                <a:latin typeface="Amasis MT Pro" panose="02040504050005020304" pitchFamily="18" charset="0"/>
                <a:cs typeface="Calibri"/>
              </a:rPr>
              <a:t> will contain visual features and custom designs – target date 30th March.</a:t>
            </a:r>
            <a:br>
              <a:rPr lang="en-IN" sz="2000" dirty="0">
                <a:latin typeface="Amasis MT Pro" panose="02040504050005020304" pitchFamily="18" charset="0"/>
                <a:ea typeface="+mn-lt"/>
                <a:cs typeface="+mn-lt"/>
              </a:rPr>
            </a:br>
            <a:r>
              <a:rPr lang="en-IN" sz="2000" dirty="0">
                <a:latin typeface="Amasis MT Pro" panose="02040504050005020304" pitchFamily="18" charset="0"/>
                <a:cs typeface="Calibri"/>
              </a:rPr>
              <a:t>3. </a:t>
            </a:r>
            <a:r>
              <a:rPr lang="en-IN" sz="2000" b="1" dirty="0">
                <a:solidFill>
                  <a:schemeClr val="accent6"/>
                </a:solidFill>
                <a:latin typeface="Amasis MT Pro" panose="02040504050005020304" pitchFamily="18" charset="0"/>
                <a:cs typeface="Calibri"/>
              </a:rPr>
              <a:t>Sprint 3</a:t>
            </a:r>
            <a:r>
              <a:rPr lang="en-IN" sz="2000" dirty="0">
                <a:latin typeface="Amasis MT Pro" panose="02040504050005020304" pitchFamily="18" charset="0"/>
                <a:cs typeface="Calibri"/>
              </a:rPr>
              <a:t> will contain final visual prototype  – target date 12th April.</a:t>
            </a:r>
            <a:endParaRPr lang="en-IN" sz="2000" dirty="0">
              <a:latin typeface="Amasis MT Pro" panose="02040504050005020304" pitchFamily="18" charset="0"/>
              <a:ea typeface="Calibri"/>
              <a:cs typeface="Calibri"/>
            </a:endParaRPr>
          </a:p>
          <a:p>
            <a:pPr marL="0" indent="0">
              <a:buNone/>
            </a:pPr>
            <a:br>
              <a:rPr lang="en-US" dirty="0"/>
            </a:br>
            <a:endParaRPr lang="en-US" dirty="0"/>
          </a:p>
        </p:txBody>
      </p:sp>
    </p:spTree>
    <p:extLst>
      <p:ext uri="{BB962C8B-B14F-4D97-AF65-F5344CB8AC3E}">
        <p14:creationId xmlns:p14="http://schemas.microsoft.com/office/powerpoint/2010/main" val="24146420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942B2-FDF3-F5A6-D0A6-5262128B2D5B}"/>
              </a:ext>
            </a:extLst>
          </p:cNvPr>
          <p:cNvSpPr>
            <a:spLocks noGrp="1"/>
          </p:cNvSpPr>
          <p:nvPr>
            <p:ph type="title"/>
          </p:nvPr>
        </p:nvSpPr>
        <p:spPr/>
        <p:txBody>
          <a:bodyPr/>
          <a:lstStyle/>
          <a:p>
            <a:r>
              <a:rPr lang="en-IN" b="1">
                <a:solidFill>
                  <a:schemeClr val="accent5"/>
                </a:solidFill>
              </a:rPr>
              <a:t>Tasks remaining</a:t>
            </a:r>
          </a:p>
        </p:txBody>
      </p:sp>
      <p:sp>
        <p:nvSpPr>
          <p:cNvPr id="3" name="Content Placeholder 2">
            <a:extLst>
              <a:ext uri="{FF2B5EF4-FFF2-40B4-BE49-F238E27FC236}">
                <a16:creationId xmlns:a16="http://schemas.microsoft.com/office/drawing/2014/main" id="{B04F647E-9E21-A87B-F79E-D2A2177C560C}"/>
              </a:ext>
            </a:extLst>
          </p:cNvPr>
          <p:cNvSpPr>
            <a:spLocks noGrp="1"/>
          </p:cNvSpPr>
          <p:nvPr>
            <p:ph idx="1"/>
          </p:nvPr>
        </p:nvSpPr>
        <p:spPr>
          <a:xfrm>
            <a:off x="838200" y="1925016"/>
            <a:ext cx="10515600" cy="4351338"/>
          </a:xfrm>
        </p:spPr>
        <p:txBody>
          <a:bodyPr vert="horz" lIns="91440" tIns="45720" rIns="91440" bIns="45720" rtlCol="0" anchor="t">
            <a:normAutofit/>
          </a:bodyPr>
          <a:lstStyle/>
          <a:p>
            <a:r>
              <a:rPr lang="en-IN">
                <a:cs typeface="Calibri"/>
              </a:rPr>
              <a:t>Create final design</a:t>
            </a:r>
          </a:p>
          <a:p>
            <a:r>
              <a:rPr lang="en-IN">
                <a:cs typeface="Calibri"/>
              </a:rPr>
              <a:t>Make a database for all products</a:t>
            </a:r>
          </a:p>
          <a:p>
            <a:r>
              <a:rPr lang="en-IN">
                <a:cs typeface="Calibri"/>
              </a:rPr>
              <a:t>Coding – Web app, User Authentication, User Reporting Mechanism, Drop-off/ Pick-up points</a:t>
            </a:r>
          </a:p>
          <a:p>
            <a:r>
              <a:rPr lang="en-IN">
                <a:cs typeface="Calibri"/>
              </a:rPr>
              <a:t>Testing</a:t>
            </a:r>
          </a:p>
          <a:p>
            <a:endParaRPr lang="en-IN">
              <a:cs typeface="Calibri"/>
            </a:endParaRPr>
          </a:p>
          <a:p>
            <a:endParaRPr lang="en-IN">
              <a:cs typeface="Calibri"/>
            </a:endParaRPr>
          </a:p>
        </p:txBody>
      </p:sp>
    </p:spTree>
    <p:extLst>
      <p:ext uri="{BB962C8B-B14F-4D97-AF65-F5344CB8AC3E}">
        <p14:creationId xmlns:p14="http://schemas.microsoft.com/office/powerpoint/2010/main" val="33900850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5C988-AF73-D546-E36E-01529FFCDBB3}"/>
              </a:ext>
            </a:extLst>
          </p:cNvPr>
          <p:cNvSpPr>
            <a:spLocks noGrp="1"/>
          </p:cNvSpPr>
          <p:nvPr>
            <p:ph type="title"/>
          </p:nvPr>
        </p:nvSpPr>
        <p:spPr>
          <a:xfrm>
            <a:off x="838199" y="191642"/>
            <a:ext cx="10515600" cy="1325563"/>
          </a:xfrm>
        </p:spPr>
        <p:txBody>
          <a:bodyPr>
            <a:normAutofit/>
          </a:bodyPr>
          <a:lstStyle/>
          <a:p>
            <a:r>
              <a:rPr lang="en-IN" sz="4200" dirty="0">
                <a:solidFill>
                  <a:schemeClr val="accent2">
                    <a:lumMod val="40000"/>
                    <a:lumOff val="60000"/>
                  </a:schemeClr>
                </a:solidFill>
              </a:rPr>
              <a:t>Minutes of Meeting - Agenda</a:t>
            </a:r>
          </a:p>
        </p:txBody>
      </p:sp>
      <p:pic>
        <p:nvPicPr>
          <p:cNvPr id="4" name="Picture 3" descr="A screenshot of a computer&#10;&#10;Description automatically generated">
            <a:extLst>
              <a:ext uri="{FF2B5EF4-FFF2-40B4-BE49-F238E27FC236}">
                <a16:creationId xmlns:a16="http://schemas.microsoft.com/office/drawing/2014/main" id="{2D1A151A-45E7-F4D8-50E8-9E25130425B9}"/>
              </a:ext>
            </a:extLst>
          </p:cNvPr>
          <p:cNvPicPr>
            <a:picLocks noChangeAspect="1"/>
          </p:cNvPicPr>
          <p:nvPr/>
        </p:nvPicPr>
        <p:blipFill rotWithShape="1">
          <a:blip r:embed="rId3"/>
          <a:srcRect l="35709" t="24200" r="35244" b="7873"/>
          <a:stretch/>
        </p:blipFill>
        <p:spPr>
          <a:xfrm>
            <a:off x="607956" y="1886380"/>
            <a:ext cx="3394682" cy="4419458"/>
          </a:xfrm>
          <a:prstGeom prst="rect">
            <a:avLst/>
          </a:prstGeom>
          <a:ln w="9525">
            <a:solidFill>
              <a:srgbClr val="E5E6FF"/>
            </a:solidFill>
          </a:ln>
        </p:spPr>
      </p:pic>
      <p:pic>
        <p:nvPicPr>
          <p:cNvPr id="6" name="Picture 5" descr="A screenshot of a computer&#10;&#10;Description automatically generated">
            <a:extLst>
              <a:ext uri="{FF2B5EF4-FFF2-40B4-BE49-F238E27FC236}">
                <a16:creationId xmlns:a16="http://schemas.microsoft.com/office/drawing/2014/main" id="{1F249942-E594-8215-4545-670B85B593C6}"/>
              </a:ext>
            </a:extLst>
          </p:cNvPr>
          <p:cNvPicPr>
            <a:picLocks noChangeAspect="1"/>
          </p:cNvPicPr>
          <p:nvPr/>
        </p:nvPicPr>
        <p:blipFill rotWithShape="1">
          <a:blip r:embed="rId4"/>
          <a:srcRect l="35779" t="25038" r="35235" b="7890"/>
          <a:stretch/>
        </p:blipFill>
        <p:spPr>
          <a:xfrm>
            <a:off x="4398072" y="1886380"/>
            <a:ext cx="3395855" cy="4419458"/>
          </a:xfrm>
          <a:prstGeom prst="rect">
            <a:avLst/>
          </a:prstGeom>
          <a:ln>
            <a:solidFill>
              <a:srgbClr val="E5E6FF"/>
            </a:solidFill>
          </a:ln>
        </p:spPr>
      </p:pic>
      <p:pic>
        <p:nvPicPr>
          <p:cNvPr id="10" name="Picture 9" descr="A black and white table with white text&#10;&#10;Description automatically generated">
            <a:extLst>
              <a:ext uri="{FF2B5EF4-FFF2-40B4-BE49-F238E27FC236}">
                <a16:creationId xmlns:a16="http://schemas.microsoft.com/office/drawing/2014/main" id="{224CC943-A26A-2EEC-D311-2E80D1EC8DF2}"/>
              </a:ext>
            </a:extLst>
          </p:cNvPr>
          <p:cNvPicPr>
            <a:picLocks noChangeAspect="1"/>
          </p:cNvPicPr>
          <p:nvPr/>
        </p:nvPicPr>
        <p:blipFill rotWithShape="1">
          <a:blip r:embed="rId5"/>
          <a:srcRect r="278" b="-213"/>
          <a:stretch/>
        </p:blipFill>
        <p:spPr>
          <a:xfrm>
            <a:off x="8189361" y="1886380"/>
            <a:ext cx="3387732" cy="4454786"/>
          </a:xfrm>
          <a:prstGeom prst="rect">
            <a:avLst/>
          </a:prstGeom>
          <a:ln>
            <a:solidFill>
              <a:srgbClr val="E5E6FF"/>
            </a:solidFill>
          </a:ln>
        </p:spPr>
      </p:pic>
    </p:spTree>
    <p:extLst>
      <p:ext uri="{BB962C8B-B14F-4D97-AF65-F5344CB8AC3E}">
        <p14:creationId xmlns:p14="http://schemas.microsoft.com/office/powerpoint/2010/main" val="1235833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Freeform: Shape 15">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4102669-6A05-5CF9-625E-A0CD791ED53E}"/>
              </a:ext>
            </a:extLst>
          </p:cNvPr>
          <p:cNvSpPr>
            <a:spLocks noGrp="1"/>
          </p:cNvSpPr>
          <p:nvPr>
            <p:ph type="title"/>
          </p:nvPr>
        </p:nvSpPr>
        <p:spPr>
          <a:xfrm>
            <a:off x="394433" y="1170432"/>
            <a:ext cx="3602736" cy="4526280"/>
          </a:xfrm>
        </p:spPr>
        <p:txBody>
          <a:bodyPr>
            <a:normAutofit/>
          </a:bodyPr>
          <a:lstStyle/>
          <a:p>
            <a:r>
              <a:rPr lang="en-IN" sz="4200">
                <a:solidFill>
                  <a:schemeClr val="accent2">
                    <a:lumMod val="40000"/>
                    <a:lumOff val="60000"/>
                  </a:schemeClr>
                </a:solidFill>
                <a:latin typeface="+mn-lt"/>
              </a:rPr>
              <a:t>What we are trying to Solve </a:t>
            </a:r>
          </a:p>
        </p:txBody>
      </p:sp>
      <p:sp>
        <p:nvSpPr>
          <p:cNvPr id="19" name="Rectangle 18">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C8B11A02-5639-9369-C50B-5860E7228AE7}"/>
              </a:ext>
            </a:extLst>
          </p:cNvPr>
          <p:cNvSpPr>
            <a:spLocks/>
          </p:cNvSpPr>
          <p:nvPr/>
        </p:nvSpPr>
        <p:spPr>
          <a:xfrm>
            <a:off x="5310921" y="2082570"/>
            <a:ext cx="6356823" cy="2630442"/>
          </a:xfrm>
          <a:prstGeom prst="rect">
            <a:avLst/>
          </a:prstGeom>
        </p:spPr>
        <p:txBody>
          <a:bodyPr vert="horz" lIns="91440" tIns="45720" rIns="91440" bIns="45720" rtlCol="0" anchor="ctr">
            <a:normAutofit/>
          </a:bodyPr>
          <a:lstStyle/>
          <a:p>
            <a:pPr defTabSz="271577">
              <a:spcAft>
                <a:spcPts val="594"/>
              </a:spcAft>
            </a:pPr>
            <a:endParaRPr lang="en-IN" sz="1069" kern="1200">
              <a:solidFill>
                <a:schemeClr val="tx1"/>
              </a:solidFill>
              <a:latin typeface="Amasis MT Pro" panose="02040504050005020304" pitchFamily="18" charset="0"/>
            </a:endParaRPr>
          </a:p>
          <a:p>
            <a:pPr marL="543154" lvl="2" defTabSz="271577">
              <a:spcAft>
                <a:spcPts val="594"/>
              </a:spcAft>
            </a:pPr>
            <a:endParaRPr lang="en-IN" sz="1069" kern="1200">
              <a:solidFill>
                <a:schemeClr val="tx1"/>
              </a:solidFill>
              <a:latin typeface="Amasis MT Pro" panose="02040504050005020304" pitchFamily="18" charset="0"/>
            </a:endParaRPr>
          </a:p>
          <a:p>
            <a:pPr>
              <a:spcAft>
                <a:spcPts val="600"/>
              </a:spcAft>
            </a:pPr>
            <a:endParaRPr lang="en-IN">
              <a:latin typeface="Amasis MT Pro" panose="02040504050005020304" pitchFamily="18" charset="0"/>
            </a:endParaRPr>
          </a:p>
        </p:txBody>
      </p:sp>
      <p:sp>
        <p:nvSpPr>
          <p:cNvPr id="6" name="Content Placeholder 2">
            <a:extLst>
              <a:ext uri="{FF2B5EF4-FFF2-40B4-BE49-F238E27FC236}">
                <a16:creationId xmlns:a16="http://schemas.microsoft.com/office/drawing/2014/main" id="{0C31C9CF-133C-B176-E1E6-6E9B973718E4}"/>
              </a:ext>
            </a:extLst>
          </p:cNvPr>
          <p:cNvSpPr txBox="1">
            <a:spLocks/>
          </p:cNvSpPr>
          <p:nvPr/>
        </p:nvSpPr>
        <p:spPr>
          <a:xfrm>
            <a:off x="5166447" y="1088049"/>
            <a:ext cx="3037177" cy="719483"/>
          </a:xfrm>
          <a:prstGeom prst="rect">
            <a:avLst/>
          </a:prstGeom>
        </p:spPr>
        <p:txBody>
          <a:bodyPr vert="horz" lIns="91440" tIns="45720" rIns="91440" bIns="4572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543154">
              <a:spcBef>
                <a:spcPts val="594"/>
              </a:spcBef>
              <a:buNone/>
            </a:pPr>
            <a:r>
              <a:rPr lang="en-GB" sz="2400" kern="1200">
                <a:solidFill>
                  <a:srgbClr val="E5E6FF"/>
                </a:solidFill>
                <a:latin typeface="Amasis MT Pro" panose="02040504050005020304" pitchFamily="18" charset="0"/>
              </a:rPr>
              <a:t>Easy access to cost effective products</a:t>
            </a:r>
            <a:endParaRPr lang="en-GB" sz="2400">
              <a:solidFill>
                <a:srgbClr val="E5E6FF"/>
              </a:solidFill>
              <a:latin typeface="Amasis MT Pro" panose="02040504050005020304" pitchFamily="18" charset="0"/>
            </a:endParaRPr>
          </a:p>
        </p:txBody>
      </p:sp>
      <p:sp>
        <p:nvSpPr>
          <p:cNvPr id="7" name="Text Placeholder 9">
            <a:extLst>
              <a:ext uri="{FF2B5EF4-FFF2-40B4-BE49-F238E27FC236}">
                <a16:creationId xmlns:a16="http://schemas.microsoft.com/office/drawing/2014/main" id="{487B60B3-677A-9147-D9E6-B202330D884B}"/>
              </a:ext>
            </a:extLst>
          </p:cNvPr>
          <p:cNvSpPr txBox="1">
            <a:spLocks/>
          </p:cNvSpPr>
          <p:nvPr/>
        </p:nvSpPr>
        <p:spPr>
          <a:xfrm>
            <a:off x="8572209" y="743497"/>
            <a:ext cx="2487453" cy="425649"/>
          </a:xfrm>
          <a:prstGeom prst="rect">
            <a:avLst/>
          </a:prstGeom>
        </p:spPr>
        <p:txBody>
          <a:bodyPr rtlCol="0" anchor="b"/>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543154">
              <a:spcBef>
                <a:spcPts val="594"/>
              </a:spcBef>
              <a:buNone/>
            </a:pPr>
            <a:r>
              <a:rPr lang="en-GB" sz="2400" kern="1200">
                <a:solidFill>
                  <a:srgbClr val="E5E6FF"/>
                </a:solidFill>
                <a:latin typeface="Amasis MT Pro" panose="02040504050005020304" pitchFamily="18" charset="0"/>
              </a:rPr>
              <a:t>Cost optimisation</a:t>
            </a:r>
            <a:endParaRPr lang="en-GB" sz="2400">
              <a:solidFill>
                <a:srgbClr val="E5E6FF"/>
              </a:solidFill>
              <a:latin typeface="Amasis MT Pro" panose="02040504050005020304" pitchFamily="18" charset="0"/>
            </a:endParaRPr>
          </a:p>
        </p:txBody>
      </p:sp>
      <p:sp>
        <p:nvSpPr>
          <p:cNvPr id="8" name="Text Placeholder 11">
            <a:extLst>
              <a:ext uri="{FF2B5EF4-FFF2-40B4-BE49-F238E27FC236}">
                <a16:creationId xmlns:a16="http://schemas.microsoft.com/office/drawing/2014/main" id="{B9CCDFDE-95FA-A613-BC1E-AF441C9BAE32}"/>
              </a:ext>
            </a:extLst>
          </p:cNvPr>
          <p:cNvSpPr txBox="1">
            <a:spLocks/>
          </p:cNvSpPr>
          <p:nvPr/>
        </p:nvSpPr>
        <p:spPr>
          <a:xfrm>
            <a:off x="5166447" y="1818847"/>
            <a:ext cx="2487453" cy="864776"/>
          </a:xfrm>
          <a:prstGeom prst="rect">
            <a:avLst/>
          </a:prstGeom>
        </p:spPr>
        <p:txBody>
          <a:bodyPr rtlCol="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543154">
              <a:spcBef>
                <a:spcPts val="594"/>
              </a:spcBef>
              <a:buNone/>
            </a:pPr>
            <a:r>
              <a:rPr lang="en-GB" sz="1400" kern="1200">
                <a:solidFill>
                  <a:srgbClr val="E5E6FF"/>
                </a:solidFill>
                <a:latin typeface="Amasis MT Pro" panose="02040504050005020304" pitchFamily="18" charset="0"/>
              </a:rPr>
              <a:t>Ability for students to have easy access to good quality used products and being financially viable.</a:t>
            </a:r>
            <a:endParaRPr lang="en-GB" sz="1400">
              <a:solidFill>
                <a:srgbClr val="E5E6FF"/>
              </a:solidFill>
              <a:latin typeface="Amasis MT Pro" panose="02040504050005020304" pitchFamily="18" charset="0"/>
            </a:endParaRPr>
          </a:p>
        </p:txBody>
      </p:sp>
      <p:sp>
        <p:nvSpPr>
          <p:cNvPr id="9" name="Text Placeholder 12">
            <a:extLst>
              <a:ext uri="{FF2B5EF4-FFF2-40B4-BE49-F238E27FC236}">
                <a16:creationId xmlns:a16="http://schemas.microsoft.com/office/drawing/2014/main" id="{2F371BFB-6390-162A-1E9C-4D8DEA384D77}"/>
              </a:ext>
            </a:extLst>
          </p:cNvPr>
          <p:cNvSpPr txBox="1">
            <a:spLocks/>
          </p:cNvSpPr>
          <p:nvPr/>
        </p:nvSpPr>
        <p:spPr>
          <a:xfrm>
            <a:off x="8572211" y="1129938"/>
            <a:ext cx="2734344" cy="593555"/>
          </a:xfrm>
          <a:prstGeom prst="rect">
            <a:avLst/>
          </a:prstGeom>
        </p:spPr>
        <p:txBody>
          <a:bodyPr rtlCol="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543154">
              <a:spcBef>
                <a:spcPts val="594"/>
              </a:spcBef>
              <a:buNone/>
            </a:pPr>
            <a:r>
              <a:rPr lang="en-GB" sz="1400" kern="1200">
                <a:solidFill>
                  <a:srgbClr val="E5E6FF"/>
                </a:solidFill>
                <a:latin typeface="Amasis MT Pro" panose="02040504050005020304" pitchFamily="18" charset="0"/>
              </a:rPr>
              <a:t>Reduce the overhead of additional charges (delivery, markup).</a:t>
            </a:r>
            <a:endParaRPr lang="en-GB" sz="1400">
              <a:solidFill>
                <a:srgbClr val="E5E6FF"/>
              </a:solidFill>
              <a:latin typeface="Amasis MT Pro" panose="02040504050005020304" pitchFamily="18" charset="0"/>
            </a:endParaRPr>
          </a:p>
        </p:txBody>
      </p:sp>
      <p:sp>
        <p:nvSpPr>
          <p:cNvPr id="10" name="Text Placeholder 13">
            <a:extLst>
              <a:ext uri="{FF2B5EF4-FFF2-40B4-BE49-F238E27FC236}">
                <a16:creationId xmlns:a16="http://schemas.microsoft.com/office/drawing/2014/main" id="{7698477B-2FD9-F5C0-4582-50F768C44B55}"/>
              </a:ext>
            </a:extLst>
          </p:cNvPr>
          <p:cNvSpPr txBox="1">
            <a:spLocks/>
          </p:cNvSpPr>
          <p:nvPr/>
        </p:nvSpPr>
        <p:spPr>
          <a:xfrm>
            <a:off x="5205358" y="3680779"/>
            <a:ext cx="2998266" cy="423720"/>
          </a:xfrm>
          <a:prstGeom prst="rect">
            <a:avLst/>
          </a:prstGeom>
        </p:spPr>
        <p:txBody>
          <a:bodyPr rtlCol="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543154">
              <a:spcBef>
                <a:spcPts val="594"/>
              </a:spcBef>
              <a:buNone/>
            </a:pPr>
            <a:r>
              <a:rPr lang="en-GB" sz="2376" kern="1200">
                <a:solidFill>
                  <a:srgbClr val="E5E6FF"/>
                </a:solidFill>
                <a:latin typeface="Amasis MT Pro" panose="02040504050005020304" pitchFamily="18" charset="0"/>
              </a:rPr>
              <a:t>Student </a:t>
            </a:r>
            <a:r>
              <a:rPr lang="en-GB" sz="2400" kern="1200">
                <a:solidFill>
                  <a:srgbClr val="E5E6FF"/>
                </a:solidFill>
                <a:latin typeface="Amasis MT Pro" panose="02040504050005020304" pitchFamily="18" charset="0"/>
              </a:rPr>
              <a:t>Convenience</a:t>
            </a:r>
            <a:endParaRPr lang="en-GB" sz="2400">
              <a:solidFill>
                <a:srgbClr val="E5E6FF"/>
              </a:solidFill>
              <a:latin typeface="Amasis MT Pro" panose="02040504050005020304" pitchFamily="18" charset="0"/>
            </a:endParaRPr>
          </a:p>
        </p:txBody>
      </p:sp>
      <p:sp>
        <p:nvSpPr>
          <p:cNvPr id="11" name="Text Placeholder 14">
            <a:extLst>
              <a:ext uri="{FF2B5EF4-FFF2-40B4-BE49-F238E27FC236}">
                <a16:creationId xmlns:a16="http://schemas.microsoft.com/office/drawing/2014/main" id="{0E3735B3-5655-DABD-F181-71A8906A41FC}"/>
              </a:ext>
            </a:extLst>
          </p:cNvPr>
          <p:cNvSpPr txBox="1">
            <a:spLocks/>
          </p:cNvSpPr>
          <p:nvPr/>
        </p:nvSpPr>
        <p:spPr>
          <a:xfrm>
            <a:off x="8533206" y="2331402"/>
            <a:ext cx="2487453" cy="439200"/>
          </a:xfrm>
          <a:prstGeom prst="rect">
            <a:avLst/>
          </a:prstGeom>
        </p:spPr>
        <p:txBody>
          <a:bodyPr rtlCol="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543154">
              <a:spcBef>
                <a:spcPts val="594"/>
              </a:spcBef>
              <a:buNone/>
            </a:pPr>
            <a:r>
              <a:rPr lang="en-GB" sz="2400" kern="1200">
                <a:solidFill>
                  <a:srgbClr val="E5E6FF"/>
                </a:solidFill>
                <a:latin typeface="Amasis MT Pro" panose="02040504050005020304" pitchFamily="18" charset="0"/>
              </a:rPr>
              <a:t>Reliability</a:t>
            </a:r>
            <a:endParaRPr lang="en-GB" sz="2400">
              <a:solidFill>
                <a:srgbClr val="E5E6FF"/>
              </a:solidFill>
              <a:latin typeface="Amasis MT Pro" panose="02040504050005020304" pitchFamily="18" charset="0"/>
            </a:endParaRPr>
          </a:p>
        </p:txBody>
      </p:sp>
      <p:sp>
        <p:nvSpPr>
          <p:cNvPr id="12" name="Text Placeholder 15">
            <a:extLst>
              <a:ext uri="{FF2B5EF4-FFF2-40B4-BE49-F238E27FC236}">
                <a16:creationId xmlns:a16="http://schemas.microsoft.com/office/drawing/2014/main" id="{AD0102C8-7049-7175-EF67-DA030D4C5AD4}"/>
              </a:ext>
            </a:extLst>
          </p:cNvPr>
          <p:cNvSpPr txBox="1">
            <a:spLocks/>
          </p:cNvSpPr>
          <p:nvPr/>
        </p:nvSpPr>
        <p:spPr>
          <a:xfrm>
            <a:off x="5199313" y="4084539"/>
            <a:ext cx="2487453" cy="1776041"/>
          </a:xfrm>
          <a:prstGeom prst="rect">
            <a:avLst/>
          </a:prstGeom>
        </p:spPr>
        <p:txBody>
          <a:bodyPr rtlCol="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543154">
              <a:spcBef>
                <a:spcPts val="594"/>
              </a:spcBef>
              <a:buNone/>
            </a:pPr>
            <a:r>
              <a:rPr lang="en-GB" sz="1400" kern="1200">
                <a:solidFill>
                  <a:srgbClr val="E5E6FF"/>
                </a:solidFill>
                <a:latin typeface="Amasis MT Pro" panose="02040504050005020304" pitchFamily="18" charset="0"/>
              </a:rPr>
              <a:t>Able to lead a comfortable university life with cost effective necessities and not compromise on living standard and quality.</a:t>
            </a:r>
          </a:p>
          <a:p>
            <a:pPr marL="0" indent="0" defTabSz="543154">
              <a:spcBef>
                <a:spcPts val="594"/>
              </a:spcBef>
              <a:buNone/>
            </a:pPr>
            <a:r>
              <a:rPr lang="en-GB" sz="1400" kern="1200">
                <a:solidFill>
                  <a:srgbClr val="E5E6FF"/>
                </a:solidFill>
                <a:latin typeface="Amasis MT Pro" panose="02040504050005020304" pitchFamily="18" charset="0"/>
              </a:rPr>
              <a:t>Students able to generate revenue when completing their studies and helping other students lead a comfortable university life.</a:t>
            </a:r>
            <a:endParaRPr lang="en-GB" sz="1400">
              <a:solidFill>
                <a:srgbClr val="E5E6FF"/>
              </a:solidFill>
              <a:latin typeface="Amasis MT Pro" panose="02040504050005020304" pitchFamily="18" charset="0"/>
            </a:endParaRPr>
          </a:p>
        </p:txBody>
      </p:sp>
      <p:sp>
        <p:nvSpPr>
          <p:cNvPr id="13" name="Text Placeholder 16">
            <a:extLst>
              <a:ext uri="{FF2B5EF4-FFF2-40B4-BE49-F238E27FC236}">
                <a16:creationId xmlns:a16="http://schemas.microsoft.com/office/drawing/2014/main" id="{3A41A08B-B44E-7842-F32C-457589B96532}"/>
              </a:ext>
            </a:extLst>
          </p:cNvPr>
          <p:cNvSpPr txBox="1">
            <a:spLocks/>
          </p:cNvSpPr>
          <p:nvPr/>
        </p:nvSpPr>
        <p:spPr>
          <a:xfrm>
            <a:off x="8533207" y="2700500"/>
            <a:ext cx="2734344" cy="1445182"/>
          </a:xfrm>
          <a:prstGeom prst="rect">
            <a:avLst/>
          </a:prstGeom>
        </p:spPr>
        <p:txBody>
          <a:bodyPr rtlCol="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543154">
              <a:spcBef>
                <a:spcPts val="594"/>
              </a:spcBef>
              <a:buNone/>
            </a:pPr>
            <a:r>
              <a:rPr lang="en-GB" sz="1400" kern="1200">
                <a:solidFill>
                  <a:srgbClr val="E5E6FF"/>
                </a:solidFill>
                <a:latin typeface="Amasis MT Pro" panose="02040504050005020304" pitchFamily="18" charset="0"/>
              </a:rPr>
              <a:t>Physical access to the goods you purchase prior to orders. Bringing the buyer and the seller together in the actual exchange rather than relying on digital and 3</a:t>
            </a:r>
            <a:r>
              <a:rPr lang="en-GB" sz="1400" kern="1200" baseline="30000">
                <a:solidFill>
                  <a:srgbClr val="E5E6FF"/>
                </a:solidFill>
                <a:latin typeface="Amasis MT Pro" panose="02040504050005020304" pitchFamily="18" charset="0"/>
              </a:rPr>
              <a:t>rd</a:t>
            </a:r>
            <a:r>
              <a:rPr lang="en-GB" sz="1400" kern="1200">
                <a:solidFill>
                  <a:srgbClr val="E5E6FF"/>
                </a:solidFill>
                <a:latin typeface="Amasis MT Pro" panose="02040504050005020304" pitchFamily="18" charset="0"/>
              </a:rPr>
              <a:t> party mechanism.</a:t>
            </a:r>
            <a:endParaRPr lang="en-GB" sz="1400">
              <a:solidFill>
                <a:srgbClr val="E5E6FF"/>
              </a:solidFill>
              <a:latin typeface="Amasis MT Pro" panose="02040504050005020304" pitchFamily="18" charset="0"/>
            </a:endParaRPr>
          </a:p>
        </p:txBody>
      </p:sp>
      <p:pic>
        <p:nvPicPr>
          <p:cNvPr id="21" name="Graphic 20" descr="Ticket outline">
            <a:extLst>
              <a:ext uri="{FF2B5EF4-FFF2-40B4-BE49-F238E27FC236}">
                <a16:creationId xmlns:a16="http://schemas.microsoft.com/office/drawing/2014/main" id="{DC147E42-D22A-92C2-B9D7-0B56E741473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07605" y="689150"/>
            <a:ext cx="396000" cy="396000"/>
          </a:xfrm>
          <a:prstGeom prst="rect">
            <a:avLst/>
          </a:prstGeom>
        </p:spPr>
      </p:pic>
      <p:pic>
        <p:nvPicPr>
          <p:cNvPr id="25" name="Graphic 24" descr="Tree With Roots outline">
            <a:extLst>
              <a:ext uri="{FF2B5EF4-FFF2-40B4-BE49-F238E27FC236}">
                <a16:creationId xmlns:a16="http://schemas.microsoft.com/office/drawing/2014/main" id="{9EAFDC92-15E8-DA0E-04B3-6998C280331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99313" y="3114081"/>
            <a:ext cx="540000" cy="540000"/>
          </a:xfrm>
          <a:prstGeom prst="rect">
            <a:avLst/>
          </a:prstGeom>
        </p:spPr>
      </p:pic>
      <p:pic>
        <p:nvPicPr>
          <p:cNvPr id="27" name="Graphic 26" descr="Coins outline">
            <a:extLst>
              <a:ext uri="{FF2B5EF4-FFF2-40B4-BE49-F238E27FC236}">
                <a16:creationId xmlns:a16="http://schemas.microsoft.com/office/drawing/2014/main" id="{9075185A-B9CE-BFCB-E163-F8FE0A31F4D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629361" y="342948"/>
            <a:ext cx="432000" cy="432000"/>
          </a:xfrm>
          <a:prstGeom prst="rect">
            <a:avLst/>
          </a:prstGeom>
        </p:spPr>
      </p:pic>
      <p:pic>
        <p:nvPicPr>
          <p:cNvPr id="29" name="Graphic 28" descr="Handshake outline">
            <a:extLst>
              <a:ext uri="{FF2B5EF4-FFF2-40B4-BE49-F238E27FC236}">
                <a16:creationId xmlns:a16="http://schemas.microsoft.com/office/drawing/2014/main" id="{EFC211F6-0F28-761C-B946-17D87D57DD04}"/>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629361" y="1939067"/>
            <a:ext cx="432000" cy="432000"/>
          </a:xfrm>
          <a:prstGeom prst="rect">
            <a:avLst/>
          </a:prstGeom>
        </p:spPr>
      </p:pic>
      <p:pic>
        <p:nvPicPr>
          <p:cNvPr id="31" name="Graphic 30" descr="Open hand with plant outline">
            <a:extLst>
              <a:ext uri="{FF2B5EF4-FFF2-40B4-BE49-F238E27FC236}">
                <a16:creationId xmlns:a16="http://schemas.microsoft.com/office/drawing/2014/main" id="{4CBDA4BC-BCD6-D967-CD40-3441CCF1C1B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629361" y="4229988"/>
            <a:ext cx="468000" cy="468000"/>
          </a:xfrm>
          <a:prstGeom prst="rect">
            <a:avLst/>
          </a:prstGeom>
        </p:spPr>
      </p:pic>
      <p:sp>
        <p:nvSpPr>
          <p:cNvPr id="32" name="Text Placeholder 14">
            <a:extLst>
              <a:ext uri="{FF2B5EF4-FFF2-40B4-BE49-F238E27FC236}">
                <a16:creationId xmlns:a16="http://schemas.microsoft.com/office/drawing/2014/main" id="{F100CD33-0898-AE76-AC8F-7ACECB297EA5}"/>
              </a:ext>
            </a:extLst>
          </p:cNvPr>
          <p:cNvSpPr txBox="1">
            <a:spLocks/>
          </p:cNvSpPr>
          <p:nvPr/>
        </p:nvSpPr>
        <p:spPr>
          <a:xfrm>
            <a:off x="8572210" y="4694490"/>
            <a:ext cx="2487453" cy="439200"/>
          </a:xfrm>
          <a:prstGeom prst="rect">
            <a:avLst/>
          </a:prstGeom>
        </p:spPr>
        <p:txBody>
          <a:bodyPr rtlCol="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543154">
              <a:spcBef>
                <a:spcPts val="594"/>
              </a:spcBef>
              <a:buNone/>
            </a:pPr>
            <a:r>
              <a:rPr lang="en-GB" sz="2376" kern="1200">
                <a:solidFill>
                  <a:srgbClr val="E5E6FF"/>
                </a:solidFill>
                <a:latin typeface="Amasis MT Pro" panose="02040504050005020304" pitchFamily="18" charset="0"/>
              </a:rPr>
              <a:t>Sustainability</a:t>
            </a:r>
            <a:endParaRPr lang="en-GB" sz="2400">
              <a:solidFill>
                <a:srgbClr val="E5E6FF"/>
              </a:solidFill>
              <a:latin typeface="Amasis MT Pro" panose="02040504050005020304" pitchFamily="18" charset="0"/>
            </a:endParaRPr>
          </a:p>
        </p:txBody>
      </p:sp>
      <p:sp>
        <p:nvSpPr>
          <p:cNvPr id="33" name="Text Placeholder 16">
            <a:extLst>
              <a:ext uri="{FF2B5EF4-FFF2-40B4-BE49-F238E27FC236}">
                <a16:creationId xmlns:a16="http://schemas.microsoft.com/office/drawing/2014/main" id="{8BA22BA7-D411-C707-81AE-3523824FE30C}"/>
              </a:ext>
            </a:extLst>
          </p:cNvPr>
          <p:cNvSpPr txBox="1">
            <a:spLocks/>
          </p:cNvSpPr>
          <p:nvPr/>
        </p:nvSpPr>
        <p:spPr>
          <a:xfrm>
            <a:off x="8572211" y="5079056"/>
            <a:ext cx="2734344" cy="1445182"/>
          </a:xfrm>
          <a:prstGeom prst="rect">
            <a:avLst/>
          </a:prstGeom>
        </p:spPr>
        <p:txBody>
          <a:bodyPr rtlCol="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543154">
              <a:spcBef>
                <a:spcPts val="594"/>
              </a:spcBef>
              <a:buNone/>
            </a:pPr>
            <a:r>
              <a:rPr lang="en-US" sz="1400" i="0">
                <a:solidFill>
                  <a:srgbClr val="E5E6FF"/>
                </a:solidFill>
                <a:effectLst/>
                <a:latin typeface="Amasis MT Pro" panose="02040504050005020304" pitchFamily="18" charset="0"/>
              </a:rPr>
              <a:t>Reusing products and materials for as long as possible reduces the need for virgin materials and reduces the environmental footprint of materials use, hence contributing to sustainable development.</a:t>
            </a:r>
            <a:endParaRPr lang="en-GB" sz="1400">
              <a:solidFill>
                <a:srgbClr val="E5E6FF"/>
              </a:solidFill>
              <a:latin typeface="Amasis MT Pro" panose="02040504050005020304" pitchFamily="18" charset="0"/>
            </a:endParaRPr>
          </a:p>
        </p:txBody>
      </p:sp>
    </p:spTree>
    <p:extLst>
      <p:ext uri="{BB962C8B-B14F-4D97-AF65-F5344CB8AC3E}">
        <p14:creationId xmlns:p14="http://schemas.microsoft.com/office/powerpoint/2010/main" val="37379293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5C988-AF73-D546-E36E-01529FFCDBB3}"/>
              </a:ext>
            </a:extLst>
          </p:cNvPr>
          <p:cNvSpPr>
            <a:spLocks noGrp="1"/>
          </p:cNvSpPr>
          <p:nvPr>
            <p:ph type="title"/>
          </p:nvPr>
        </p:nvSpPr>
        <p:spPr/>
        <p:txBody>
          <a:bodyPr>
            <a:normAutofit/>
          </a:bodyPr>
          <a:lstStyle/>
          <a:p>
            <a:r>
              <a:rPr lang="en-IN" sz="4200">
                <a:solidFill>
                  <a:schemeClr val="accent2">
                    <a:lumMod val="40000"/>
                    <a:lumOff val="60000"/>
                  </a:schemeClr>
                </a:solidFill>
              </a:rPr>
              <a:t>Additional Research slides</a:t>
            </a:r>
          </a:p>
        </p:txBody>
      </p:sp>
      <p:sp>
        <p:nvSpPr>
          <p:cNvPr id="3" name="Content Placeholder 2">
            <a:extLst>
              <a:ext uri="{FF2B5EF4-FFF2-40B4-BE49-F238E27FC236}">
                <a16:creationId xmlns:a16="http://schemas.microsoft.com/office/drawing/2014/main" id="{AFEB9E1C-7FCA-FFB2-0062-5B02BA1C674F}"/>
              </a:ext>
            </a:extLst>
          </p:cNvPr>
          <p:cNvSpPr>
            <a:spLocks noGrp="1"/>
          </p:cNvSpPr>
          <p:nvPr>
            <p:ph idx="1"/>
          </p:nvPr>
        </p:nvSpPr>
        <p:spPr/>
        <p:txBody>
          <a:bodyPr vert="horz" lIns="91440" tIns="45720" rIns="91440" bIns="45720" rtlCol="0" anchor="t">
            <a:normAutofit/>
          </a:bodyPr>
          <a:lstStyle/>
          <a:p>
            <a:r>
              <a:rPr lang="en-IN" sz="2000" dirty="0">
                <a:solidFill>
                  <a:schemeClr val="accent6">
                    <a:lumMod val="20000"/>
                    <a:lumOff val="80000"/>
                  </a:schemeClr>
                </a:solidFill>
                <a:latin typeface="Amasis MT Pro" panose="02040504050005020304" pitchFamily="18" charset="0"/>
              </a:rPr>
              <a:t>Main Research Points</a:t>
            </a:r>
          </a:p>
          <a:p>
            <a:endParaRPr lang="en-IN" sz="2000" dirty="0">
              <a:solidFill>
                <a:schemeClr val="accent6">
                  <a:lumMod val="20000"/>
                  <a:lumOff val="80000"/>
                </a:schemeClr>
              </a:solidFill>
              <a:latin typeface="Amasis MT Pro" panose="02040504050005020304" pitchFamily="18" charset="0"/>
            </a:endParaRPr>
          </a:p>
          <a:p>
            <a:r>
              <a:rPr lang="en-IN" sz="2000" dirty="0">
                <a:solidFill>
                  <a:schemeClr val="accent6">
                    <a:lumMod val="20000"/>
                    <a:lumOff val="80000"/>
                  </a:schemeClr>
                </a:solidFill>
                <a:latin typeface="Amasis MT Pro" panose="02040504050005020304" pitchFamily="18" charset="0"/>
              </a:rPr>
              <a:t>Comparison between different platforms for development</a:t>
            </a:r>
          </a:p>
          <a:p>
            <a:endParaRPr lang="en-IN" sz="2000" dirty="0">
              <a:solidFill>
                <a:schemeClr val="accent6">
                  <a:lumMod val="20000"/>
                  <a:lumOff val="80000"/>
                </a:schemeClr>
              </a:solidFill>
              <a:latin typeface="Amasis MT Pro" panose="02040504050005020304" pitchFamily="18" charset="0"/>
            </a:endParaRPr>
          </a:p>
          <a:p>
            <a:r>
              <a:rPr lang="en-IN" sz="2000" dirty="0">
                <a:solidFill>
                  <a:schemeClr val="accent6">
                    <a:lumMod val="20000"/>
                    <a:lumOff val="80000"/>
                  </a:schemeClr>
                </a:solidFill>
                <a:latin typeface="Amasis MT Pro" panose="02040504050005020304" pitchFamily="18" charset="0"/>
              </a:rPr>
              <a:t>Comparison between different technologies for building it</a:t>
            </a:r>
          </a:p>
          <a:p>
            <a:endParaRPr lang="en-IN" sz="2000" dirty="0">
              <a:solidFill>
                <a:schemeClr val="accent6">
                  <a:lumMod val="20000"/>
                  <a:lumOff val="80000"/>
                </a:schemeClr>
              </a:solidFill>
              <a:latin typeface="Amasis MT Pro" panose="02040504050005020304" pitchFamily="18" charset="0"/>
            </a:endParaRPr>
          </a:p>
          <a:p>
            <a:r>
              <a:rPr lang="en-IN" sz="2000" dirty="0">
                <a:solidFill>
                  <a:schemeClr val="accent6">
                    <a:lumMod val="20000"/>
                    <a:lumOff val="80000"/>
                  </a:schemeClr>
                </a:solidFill>
                <a:latin typeface="Amasis MT Pro" panose="02040504050005020304" pitchFamily="18" charset="0"/>
              </a:rPr>
              <a:t>Comparison between different wireframing/design tools</a:t>
            </a:r>
          </a:p>
          <a:p>
            <a:endParaRPr lang="en-IN" sz="2000" dirty="0">
              <a:solidFill>
                <a:schemeClr val="accent6">
                  <a:lumMod val="20000"/>
                  <a:lumOff val="80000"/>
                </a:schemeClr>
              </a:solidFill>
              <a:latin typeface="Amasis MT Pro" panose="02040504050005020304" pitchFamily="18" charset="0"/>
            </a:endParaRPr>
          </a:p>
          <a:p>
            <a:r>
              <a:rPr lang="en-IN" sz="2000" dirty="0">
                <a:solidFill>
                  <a:schemeClr val="accent6">
                    <a:lumMod val="20000"/>
                    <a:lumOff val="80000"/>
                  </a:schemeClr>
                </a:solidFill>
                <a:latin typeface="Amasis MT Pro" panose="02040504050005020304" pitchFamily="18" charset="0"/>
              </a:rPr>
              <a:t>References </a:t>
            </a:r>
          </a:p>
        </p:txBody>
      </p:sp>
      <p:sp>
        <p:nvSpPr>
          <p:cNvPr id="4" name="Arrow: Right 3">
            <a:extLst>
              <a:ext uri="{FF2B5EF4-FFF2-40B4-BE49-F238E27FC236}">
                <a16:creationId xmlns:a16="http://schemas.microsoft.com/office/drawing/2014/main" id="{C850AC16-F8DA-9A7D-5BAC-94A195C5671E}"/>
              </a:ext>
            </a:extLst>
          </p:cNvPr>
          <p:cNvSpPr/>
          <p:nvPr/>
        </p:nvSpPr>
        <p:spPr>
          <a:xfrm>
            <a:off x="8229296" y="1823741"/>
            <a:ext cx="666750" cy="4000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Arrow: Right 4">
            <a:hlinkClick r:id="rId2" action="ppaction://hlinksldjump"/>
            <a:extLst>
              <a:ext uri="{FF2B5EF4-FFF2-40B4-BE49-F238E27FC236}">
                <a16:creationId xmlns:a16="http://schemas.microsoft.com/office/drawing/2014/main" id="{F944CD9A-B2D2-E173-60B3-FAA19CEC435E}"/>
              </a:ext>
            </a:extLst>
          </p:cNvPr>
          <p:cNvSpPr/>
          <p:nvPr/>
        </p:nvSpPr>
        <p:spPr>
          <a:xfrm>
            <a:off x="8229296" y="2597227"/>
            <a:ext cx="666750" cy="4000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Arrow: Right 9">
            <a:hlinkClick r:id="rId3" action="ppaction://hlinksldjump"/>
            <a:extLst>
              <a:ext uri="{FF2B5EF4-FFF2-40B4-BE49-F238E27FC236}">
                <a16:creationId xmlns:a16="http://schemas.microsoft.com/office/drawing/2014/main" id="{7B2B3DF5-9453-3176-3DB4-BE5474C7B15C}"/>
              </a:ext>
            </a:extLst>
          </p:cNvPr>
          <p:cNvSpPr>
            <a:spLocks/>
          </p:cNvSpPr>
          <p:nvPr/>
        </p:nvSpPr>
        <p:spPr>
          <a:xfrm>
            <a:off x="8229296" y="4893516"/>
            <a:ext cx="666750" cy="4000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Left 10">
            <a:hlinkClick r:id="rId4" action="ppaction://hlinksldjump"/>
            <a:extLst>
              <a:ext uri="{FF2B5EF4-FFF2-40B4-BE49-F238E27FC236}">
                <a16:creationId xmlns:a16="http://schemas.microsoft.com/office/drawing/2014/main" id="{175D8E02-37A7-00E8-1B38-5468A12BC3CE}"/>
              </a:ext>
            </a:extLst>
          </p:cNvPr>
          <p:cNvSpPr/>
          <p:nvPr/>
        </p:nvSpPr>
        <p:spPr>
          <a:xfrm>
            <a:off x="10769600" y="818356"/>
            <a:ext cx="584200" cy="419100"/>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ACF76D4F-0DFD-F0B0-2C74-3B3EBE5289CA}"/>
              </a:ext>
            </a:extLst>
          </p:cNvPr>
          <p:cNvSpPr txBox="1"/>
          <p:nvPr/>
        </p:nvSpPr>
        <p:spPr>
          <a:xfrm>
            <a:off x="10420350" y="1286095"/>
            <a:ext cx="1866900" cy="584775"/>
          </a:xfrm>
          <a:prstGeom prst="rect">
            <a:avLst/>
          </a:prstGeom>
          <a:noFill/>
        </p:spPr>
        <p:txBody>
          <a:bodyPr wrap="square" rtlCol="0">
            <a:spAutoFit/>
          </a:bodyPr>
          <a:lstStyle/>
          <a:p>
            <a:r>
              <a:rPr lang="en-IN" sz="1600">
                <a:solidFill>
                  <a:schemeClr val="accent2">
                    <a:lumMod val="40000"/>
                    <a:lumOff val="60000"/>
                  </a:schemeClr>
                </a:solidFill>
              </a:rPr>
              <a:t>Back to Hrithik’s Work To Date</a:t>
            </a:r>
          </a:p>
        </p:txBody>
      </p:sp>
      <p:sp>
        <p:nvSpPr>
          <p:cNvPr id="13" name="Arrow: Right 12">
            <a:hlinkClick r:id="rId5" action="ppaction://hlinksldjump"/>
            <a:extLst>
              <a:ext uri="{FF2B5EF4-FFF2-40B4-BE49-F238E27FC236}">
                <a16:creationId xmlns:a16="http://schemas.microsoft.com/office/drawing/2014/main" id="{59446C58-02D2-4CD1-4B18-6D72DEC0FC00}"/>
              </a:ext>
            </a:extLst>
          </p:cNvPr>
          <p:cNvSpPr>
            <a:spLocks/>
          </p:cNvSpPr>
          <p:nvPr/>
        </p:nvSpPr>
        <p:spPr>
          <a:xfrm>
            <a:off x="8229296" y="3368829"/>
            <a:ext cx="666750" cy="4000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Arrow: Right 5">
            <a:hlinkClick r:id="rId6" action="ppaction://hlinksldjump"/>
            <a:extLst>
              <a:ext uri="{FF2B5EF4-FFF2-40B4-BE49-F238E27FC236}">
                <a16:creationId xmlns:a16="http://schemas.microsoft.com/office/drawing/2014/main" id="{9D10F930-7587-E3DD-8F28-DA53E9F541B4}"/>
              </a:ext>
            </a:extLst>
          </p:cNvPr>
          <p:cNvSpPr>
            <a:spLocks/>
          </p:cNvSpPr>
          <p:nvPr/>
        </p:nvSpPr>
        <p:spPr>
          <a:xfrm>
            <a:off x="8229296" y="4201113"/>
            <a:ext cx="666750" cy="4000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009203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707CC-A88A-B255-47DF-6ED57C6A6347}"/>
              </a:ext>
            </a:extLst>
          </p:cNvPr>
          <p:cNvSpPr>
            <a:spLocks noGrp="1"/>
          </p:cNvSpPr>
          <p:nvPr>
            <p:ph type="title"/>
          </p:nvPr>
        </p:nvSpPr>
        <p:spPr>
          <a:xfrm>
            <a:off x="838200" y="263524"/>
            <a:ext cx="10560050" cy="835025"/>
          </a:xfrm>
        </p:spPr>
        <p:txBody>
          <a:bodyPr>
            <a:normAutofit/>
          </a:bodyPr>
          <a:lstStyle/>
          <a:p>
            <a:r>
              <a:rPr lang="en-IN" sz="4200">
                <a:solidFill>
                  <a:schemeClr val="accent2">
                    <a:lumMod val="40000"/>
                    <a:lumOff val="60000"/>
                  </a:schemeClr>
                </a:solidFill>
              </a:rPr>
              <a:t>Main Research Topics</a:t>
            </a:r>
          </a:p>
        </p:txBody>
      </p:sp>
      <p:sp>
        <p:nvSpPr>
          <p:cNvPr id="3" name="Content Placeholder 2">
            <a:extLst>
              <a:ext uri="{FF2B5EF4-FFF2-40B4-BE49-F238E27FC236}">
                <a16:creationId xmlns:a16="http://schemas.microsoft.com/office/drawing/2014/main" id="{4DDE6332-9BE7-0101-6EA8-75D249D239BF}"/>
              </a:ext>
            </a:extLst>
          </p:cNvPr>
          <p:cNvSpPr>
            <a:spLocks noGrp="1"/>
          </p:cNvSpPr>
          <p:nvPr>
            <p:ph idx="1"/>
          </p:nvPr>
        </p:nvSpPr>
        <p:spPr>
          <a:xfrm>
            <a:off x="838200" y="1114426"/>
            <a:ext cx="10661650" cy="5480050"/>
          </a:xfrm>
        </p:spPr>
        <p:txBody>
          <a:bodyPr>
            <a:normAutofit fontScale="85000" lnSpcReduction="10000"/>
          </a:bodyPr>
          <a:lstStyle/>
          <a:p>
            <a:pPr marL="0" indent="0">
              <a:buNone/>
            </a:pPr>
            <a:endParaRPr lang="en-IN" sz="1600" dirty="0"/>
          </a:p>
          <a:p>
            <a:pPr marL="0" indent="0">
              <a:buNone/>
            </a:pPr>
            <a:r>
              <a:rPr lang="en-IN" sz="1600" b="1" dirty="0"/>
              <a:t>Research on similar sites (competition) – Reason why those sites are not suitable (product ideas) or are not a proper solution for our Problem Statement.</a:t>
            </a:r>
          </a:p>
          <a:p>
            <a:pPr marL="228600" indent="-228600">
              <a:buFont typeface="+mj-lt"/>
              <a:buAutoNum type="arabicPeriod"/>
            </a:pPr>
            <a:r>
              <a:rPr lang="en-IN" sz="1600" dirty="0"/>
              <a:t>Too much of cluttering of pages, icons, links, etc.</a:t>
            </a:r>
          </a:p>
          <a:p>
            <a:pPr marL="228600" indent="-228600">
              <a:buFont typeface="+mj-lt"/>
              <a:buAutoNum type="arabicPeriod"/>
            </a:pPr>
            <a:r>
              <a:rPr lang="en-IN" sz="1600" dirty="0"/>
              <a:t>Unrelated product listing which are not relevant for student life</a:t>
            </a:r>
          </a:p>
          <a:p>
            <a:pPr marL="228600" indent="-228600">
              <a:buFont typeface="+mj-lt"/>
              <a:buAutoNum type="arabicPeriod"/>
            </a:pPr>
            <a:r>
              <a:rPr lang="en-IN" sz="1600" dirty="0"/>
              <a:t>Prohibitive costs for products – not suitable for students with limited revenue source</a:t>
            </a:r>
          </a:p>
          <a:p>
            <a:pPr marL="0" indent="0">
              <a:buFont typeface="+mj-lt"/>
              <a:buNone/>
            </a:pPr>
            <a:r>
              <a:rPr lang="en-IN" sz="1600" dirty="0"/>
              <a:t>These can be some background of building a </a:t>
            </a:r>
            <a:r>
              <a:rPr lang="en-IN" sz="1600" dirty="0" err="1"/>
              <a:t>uni</a:t>
            </a:r>
            <a:r>
              <a:rPr lang="en-IN" sz="1600" dirty="0"/>
              <a:t> specific marketplace.</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IN" sz="1600" dirty="0"/>
              <a:t>--------------------------------------------------------------------------------------------------------------------------------------------------------------------------------------------------</a:t>
            </a:r>
          </a:p>
          <a:p>
            <a:pPr marL="0" indent="0">
              <a:buFont typeface="+mj-lt"/>
              <a:buNone/>
            </a:pPr>
            <a:r>
              <a:rPr lang="en-IN" sz="1600" b="1" dirty="0"/>
              <a:t>Research on design (design ideas)</a:t>
            </a:r>
          </a:p>
          <a:p>
            <a:pPr marL="228600" indent="-228600">
              <a:buFont typeface="+mj-lt"/>
              <a:buAutoNum type="arabicPeriod"/>
            </a:pPr>
            <a:r>
              <a:rPr lang="en-IN" sz="1600" dirty="0"/>
              <a:t>What all sites were referred for benchmark; Responsive Web Design</a:t>
            </a:r>
          </a:p>
          <a:p>
            <a:pPr marL="228600" indent="-228600">
              <a:buFont typeface="+mj-lt"/>
              <a:buAutoNum type="arabicPeriod"/>
            </a:pPr>
            <a:r>
              <a:rPr lang="en-IN" sz="1600" dirty="0"/>
              <a:t>Looking at standard design principles – human centric, accessibility and usability (W3C, WCAG etc sites)</a:t>
            </a:r>
          </a:p>
          <a:p>
            <a:pPr marL="228600" indent="-228600">
              <a:buFont typeface="+mj-lt"/>
              <a:buAutoNum type="arabicPeriod"/>
            </a:pPr>
            <a:r>
              <a:rPr lang="en-IN" sz="1600" dirty="0"/>
              <a:t>Design thinking principles leading to material design approach of google</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IN" sz="1600" dirty="0"/>
              <a:t>--------------------------------------------------------------------------------------------------------------------------------------------------------------------------------------------------</a:t>
            </a:r>
          </a:p>
          <a:p>
            <a:pPr marL="0" indent="0">
              <a:buFont typeface="+mj-lt"/>
              <a:buNone/>
            </a:pPr>
            <a:r>
              <a:rPr lang="en-IN" sz="1600" b="1" dirty="0"/>
              <a:t>Related Security and Privacy research and associated laws</a:t>
            </a:r>
          </a:p>
          <a:p>
            <a:pPr marL="0" indent="0">
              <a:buFont typeface="+mj-lt"/>
              <a:buNone/>
            </a:pPr>
            <a:r>
              <a:rPr lang="en-IN" sz="1600" dirty="0"/>
              <a:t>1. Securing data (user, product and transactions (not financial but any data exchanges happening)</a:t>
            </a:r>
          </a:p>
          <a:p>
            <a:pPr marL="0" indent="0">
              <a:buFont typeface="+mj-lt"/>
              <a:buNone/>
            </a:pPr>
            <a:r>
              <a:rPr lang="en-IN" sz="1600" dirty="0"/>
              <a:t>2. Related laws that would apply (GDPR, Ethical standards related to the exchanges via this application (products or information)</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IN" sz="1600" dirty="0"/>
              <a:t>--------------------------------------------------------------------------------------------------------------------------------------------------------------------------------------------------</a:t>
            </a:r>
          </a:p>
          <a:p>
            <a:pPr marL="0" indent="0">
              <a:buFont typeface="+mj-lt"/>
              <a:buNone/>
            </a:pPr>
            <a:r>
              <a:rPr lang="en-IN" sz="1600" b="1" dirty="0"/>
              <a:t>Research on platform and technology choice</a:t>
            </a:r>
          </a:p>
          <a:p>
            <a:pPr marL="228600" indent="-228600">
              <a:buFont typeface="+mj-lt"/>
              <a:buAutoNum type="arabicPeriod"/>
            </a:pPr>
            <a:r>
              <a:rPr lang="en-IN" sz="1600" dirty="0"/>
              <a:t>Whether to use tech and build ground up or leverage a hosting provider like </a:t>
            </a:r>
            <a:r>
              <a:rPr lang="en-IN" sz="1600" dirty="0" err="1"/>
              <a:t>Wix</a:t>
            </a:r>
            <a:r>
              <a:rPr lang="en-IN" sz="1600" dirty="0"/>
              <a:t>.</a:t>
            </a:r>
          </a:p>
          <a:p>
            <a:endParaRPr lang="en-IN" sz="1400" dirty="0"/>
          </a:p>
        </p:txBody>
      </p:sp>
      <p:sp>
        <p:nvSpPr>
          <p:cNvPr id="4" name="Arrow: Left 3">
            <a:hlinkClick r:id="rId3" action="ppaction://hlinksldjump"/>
            <a:extLst>
              <a:ext uri="{FF2B5EF4-FFF2-40B4-BE49-F238E27FC236}">
                <a16:creationId xmlns:a16="http://schemas.microsoft.com/office/drawing/2014/main" id="{8010BE5B-4959-8278-723A-7427C608C1F8}"/>
              </a:ext>
            </a:extLst>
          </p:cNvPr>
          <p:cNvSpPr/>
          <p:nvPr/>
        </p:nvSpPr>
        <p:spPr>
          <a:xfrm>
            <a:off x="10915650" y="125649"/>
            <a:ext cx="584200" cy="419100"/>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8B9D2853-4D62-4CF4-2169-46DE8246921B}"/>
              </a:ext>
            </a:extLst>
          </p:cNvPr>
          <p:cNvSpPr txBox="1"/>
          <p:nvPr/>
        </p:nvSpPr>
        <p:spPr>
          <a:xfrm>
            <a:off x="11499850" y="150533"/>
            <a:ext cx="622286" cy="369332"/>
          </a:xfrm>
          <a:prstGeom prst="rect">
            <a:avLst/>
          </a:prstGeom>
          <a:noFill/>
        </p:spPr>
        <p:txBody>
          <a:bodyPr wrap="none" rtlCol="0">
            <a:spAutoFit/>
          </a:bodyPr>
          <a:lstStyle/>
          <a:p>
            <a:r>
              <a:rPr lang="en-IN">
                <a:solidFill>
                  <a:schemeClr val="accent2">
                    <a:lumMod val="40000"/>
                    <a:lumOff val="60000"/>
                  </a:schemeClr>
                </a:solidFill>
              </a:rPr>
              <a:t>Back</a:t>
            </a:r>
          </a:p>
        </p:txBody>
      </p:sp>
    </p:spTree>
    <p:extLst>
      <p:ext uri="{BB962C8B-B14F-4D97-AF65-F5344CB8AC3E}">
        <p14:creationId xmlns:p14="http://schemas.microsoft.com/office/powerpoint/2010/main" val="6068682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2578A-DB90-4B0E-4210-239F1DF0DCD5}"/>
              </a:ext>
            </a:extLst>
          </p:cNvPr>
          <p:cNvSpPr>
            <a:spLocks noGrp="1"/>
          </p:cNvSpPr>
          <p:nvPr>
            <p:ph type="title"/>
          </p:nvPr>
        </p:nvSpPr>
        <p:spPr>
          <a:xfrm>
            <a:off x="838200" y="365125"/>
            <a:ext cx="10648950" cy="815975"/>
          </a:xfrm>
        </p:spPr>
        <p:txBody>
          <a:bodyPr>
            <a:normAutofit/>
          </a:bodyPr>
          <a:lstStyle/>
          <a:p>
            <a:r>
              <a:rPr lang="en-IN" sz="3200">
                <a:solidFill>
                  <a:schemeClr val="accent2">
                    <a:lumMod val="40000"/>
                    <a:lumOff val="60000"/>
                  </a:schemeClr>
                </a:solidFill>
              </a:rPr>
              <a:t>Comparison between different platforms for development</a:t>
            </a:r>
          </a:p>
        </p:txBody>
      </p:sp>
      <p:graphicFrame>
        <p:nvGraphicFramePr>
          <p:cNvPr id="5" name="Content Placeholder 4">
            <a:extLst>
              <a:ext uri="{FF2B5EF4-FFF2-40B4-BE49-F238E27FC236}">
                <a16:creationId xmlns:a16="http://schemas.microsoft.com/office/drawing/2014/main" id="{27CBF2CB-948D-15F6-C430-91AD742F161A}"/>
              </a:ext>
            </a:extLst>
          </p:cNvPr>
          <p:cNvGraphicFramePr>
            <a:graphicFrameLocks noGrp="1"/>
          </p:cNvGraphicFramePr>
          <p:nvPr>
            <p:ph idx="1"/>
            <p:extLst>
              <p:ext uri="{D42A27DB-BD31-4B8C-83A1-F6EECF244321}">
                <p14:modId xmlns:p14="http://schemas.microsoft.com/office/powerpoint/2010/main" val="3365958886"/>
              </p:ext>
            </p:extLst>
          </p:nvPr>
        </p:nvGraphicFramePr>
        <p:xfrm>
          <a:off x="838200" y="1264765"/>
          <a:ext cx="10214429" cy="5324625"/>
        </p:xfrm>
        <a:graphic>
          <a:graphicData uri="http://schemas.openxmlformats.org/drawingml/2006/table">
            <a:tbl>
              <a:tblPr firstRow="1" bandRow="1">
                <a:tableStyleId>{5C22544A-7EE6-4342-B048-85BDC9FD1C3A}</a:tableStyleId>
              </a:tblPr>
              <a:tblGrid>
                <a:gridCol w="1449511">
                  <a:extLst>
                    <a:ext uri="{9D8B030D-6E8A-4147-A177-3AD203B41FA5}">
                      <a16:colId xmlns:a16="http://schemas.microsoft.com/office/drawing/2014/main" val="3537742728"/>
                    </a:ext>
                  </a:extLst>
                </a:gridCol>
                <a:gridCol w="1676507">
                  <a:extLst>
                    <a:ext uri="{9D8B030D-6E8A-4147-A177-3AD203B41FA5}">
                      <a16:colId xmlns:a16="http://schemas.microsoft.com/office/drawing/2014/main" val="2235429184"/>
                    </a:ext>
                  </a:extLst>
                </a:gridCol>
                <a:gridCol w="2448890">
                  <a:extLst>
                    <a:ext uri="{9D8B030D-6E8A-4147-A177-3AD203B41FA5}">
                      <a16:colId xmlns:a16="http://schemas.microsoft.com/office/drawing/2014/main" val="3456479944"/>
                    </a:ext>
                  </a:extLst>
                </a:gridCol>
                <a:gridCol w="2259434">
                  <a:extLst>
                    <a:ext uri="{9D8B030D-6E8A-4147-A177-3AD203B41FA5}">
                      <a16:colId xmlns:a16="http://schemas.microsoft.com/office/drawing/2014/main" val="3501436583"/>
                    </a:ext>
                  </a:extLst>
                </a:gridCol>
                <a:gridCol w="2380087">
                  <a:extLst>
                    <a:ext uri="{9D8B030D-6E8A-4147-A177-3AD203B41FA5}">
                      <a16:colId xmlns:a16="http://schemas.microsoft.com/office/drawing/2014/main" val="308734719"/>
                    </a:ext>
                  </a:extLst>
                </a:gridCol>
              </a:tblGrid>
              <a:tr h="422940">
                <a:tc>
                  <a:txBody>
                    <a:bodyPr/>
                    <a:lstStyle/>
                    <a:p>
                      <a:pPr fontAlgn="b"/>
                      <a:r>
                        <a:rPr lang="en-IN" sz="1600" b="1">
                          <a:effectLst/>
                        </a:rPr>
                        <a:t>Factor</a:t>
                      </a:r>
                    </a:p>
                  </a:txBody>
                  <a:tcPr anchor="b"/>
                </a:tc>
                <a:tc>
                  <a:txBody>
                    <a:bodyPr/>
                    <a:lstStyle/>
                    <a:p>
                      <a:pPr fontAlgn="b"/>
                      <a:r>
                        <a:rPr lang="en-IN" sz="1600" b="1">
                          <a:effectLst/>
                        </a:rPr>
                        <a:t>Website</a:t>
                      </a:r>
                    </a:p>
                  </a:txBody>
                  <a:tcPr anchor="b"/>
                </a:tc>
                <a:tc>
                  <a:txBody>
                    <a:bodyPr/>
                    <a:lstStyle/>
                    <a:p>
                      <a:pPr fontAlgn="b"/>
                      <a:r>
                        <a:rPr lang="en-IN" sz="1600" b="1">
                          <a:effectLst/>
                        </a:rPr>
                        <a:t>Native App</a:t>
                      </a:r>
                    </a:p>
                  </a:txBody>
                  <a:tcPr anchor="b"/>
                </a:tc>
                <a:tc>
                  <a:txBody>
                    <a:bodyPr/>
                    <a:lstStyle/>
                    <a:p>
                      <a:pPr fontAlgn="b"/>
                      <a:r>
                        <a:rPr lang="en-IN" sz="1600" b="1">
                          <a:effectLst/>
                        </a:rPr>
                        <a:t>Hybrid App</a:t>
                      </a:r>
                    </a:p>
                  </a:txBody>
                  <a:tcPr anchor="b"/>
                </a:tc>
                <a:tc>
                  <a:txBody>
                    <a:bodyPr/>
                    <a:lstStyle/>
                    <a:p>
                      <a:pPr fontAlgn="b"/>
                      <a:r>
                        <a:rPr lang="en-IN" sz="1600" b="1">
                          <a:effectLst/>
                        </a:rPr>
                        <a:t>Web App</a:t>
                      </a:r>
                    </a:p>
                  </a:txBody>
                  <a:tcPr anchor="b"/>
                </a:tc>
                <a:extLst>
                  <a:ext uri="{0D108BD9-81ED-4DB2-BD59-A6C34878D82A}">
                    <a16:rowId xmlns:a16="http://schemas.microsoft.com/office/drawing/2014/main" val="1170572779"/>
                  </a:ext>
                </a:extLst>
              </a:tr>
              <a:tr h="521433">
                <a:tc>
                  <a:txBody>
                    <a:bodyPr/>
                    <a:lstStyle/>
                    <a:p>
                      <a:pPr fontAlgn="base"/>
                      <a:r>
                        <a:rPr lang="en-IN" sz="1200">
                          <a:effectLst/>
                        </a:rPr>
                        <a:t>Development Language</a:t>
                      </a:r>
                    </a:p>
                  </a:txBody>
                  <a:tcPr anchor="ctr"/>
                </a:tc>
                <a:tc>
                  <a:txBody>
                    <a:bodyPr/>
                    <a:lstStyle/>
                    <a:p>
                      <a:pPr fontAlgn="base"/>
                      <a:r>
                        <a:rPr lang="en-IN" sz="1200">
                          <a:effectLst/>
                        </a:rPr>
                        <a:t>HTML, CSS, JavaScript</a:t>
                      </a:r>
                    </a:p>
                  </a:txBody>
                  <a:tcPr anchor="ctr"/>
                </a:tc>
                <a:tc>
                  <a:txBody>
                    <a:bodyPr/>
                    <a:lstStyle/>
                    <a:p>
                      <a:pPr fontAlgn="base"/>
                      <a:r>
                        <a:rPr lang="en-IN" sz="1200">
                          <a:effectLst/>
                        </a:rPr>
                        <a:t>Platform-specific (e.g., Swift, Java/Kotlin)</a:t>
                      </a:r>
                    </a:p>
                  </a:txBody>
                  <a:tcPr anchor="ctr"/>
                </a:tc>
                <a:tc>
                  <a:txBody>
                    <a:bodyPr/>
                    <a:lstStyle/>
                    <a:p>
                      <a:pPr fontAlgn="base"/>
                      <a:r>
                        <a:rPr lang="en-US" sz="1200">
                          <a:effectLst/>
                        </a:rPr>
                        <a:t>HTML, CSS, JavaScript wrapped in a native container</a:t>
                      </a:r>
                    </a:p>
                  </a:txBody>
                  <a:tcPr anchor="ctr"/>
                </a:tc>
                <a:tc>
                  <a:txBody>
                    <a:bodyPr/>
                    <a:lstStyle/>
                    <a:p>
                      <a:pPr fontAlgn="base"/>
                      <a:r>
                        <a:rPr lang="en-IN" sz="1200">
                          <a:effectLst/>
                        </a:rPr>
                        <a:t>HTML, CSS, JavaScript</a:t>
                      </a:r>
                    </a:p>
                  </a:txBody>
                  <a:tcPr anchor="ctr"/>
                </a:tc>
                <a:extLst>
                  <a:ext uri="{0D108BD9-81ED-4DB2-BD59-A6C34878D82A}">
                    <a16:rowId xmlns:a16="http://schemas.microsoft.com/office/drawing/2014/main" val="1575913417"/>
                  </a:ext>
                </a:extLst>
              </a:tr>
              <a:tr h="494664">
                <a:tc>
                  <a:txBody>
                    <a:bodyPr/>
                    <a:lstStyle/>
                    <a:p>
                      <a:pPr fontAlgn="base"/>
                      <a:r>
                        <a:rPr lang="en-IN" sz="1200">
                          <a:effectLst/>
                        </a:rPr>
                        <a:t>Distribution</a:t>
                      </a:r>
                    </a:p>
                  </a:txBody>
                  <a:tcPr anchor="ctr"/>
                </a:tc>
                <a:tc>
                  <a:txBody>
                    <a:bodyPr/>
                    <a:lstStyle/>
                    <a:p>
                      <a:pPr fontAlgn="base"/>
                      <a:r>
                        <a:rPr lang="en-IN" sz="1200">
                          <a:effectLst/>
                        </a:rPr>
                        <a:t>Accessed through web browsers</a:t>
                      </a:r>
                    </a:p>
                  </a:txBody>
                  <a:tcPr anchor="ctr"/>
                </a:tc>
                <a:tc>
                  <a:txBody>
                    <a:bodyPr/>
                    <a:lstStyle/>
                    <a:p>
                      <a:pPr fontAlgn="base"/>
                      <a:r>
                        <a:rPr lang="en-IN" sz="1200">
                          <a:effectLst/>
                        </a:rPr>
                        <a:t>Distributed through app stores</a:t>
                      </a:r>
                    </a:p>
                  </a:txBody>
                  <a:tcPr anchor="ctr"/>
                </a:tc>
                <a:tc>
                  <a:txBody>
                    <a:bodyPr/>
                    <a:lstStyle/>
                    <a:p>
                      <a:pPr fontAlgn="base"/>
                      <a:r>
                        <a:rPr lang="en-IN" sz="1200">
                          <a:effectLst/>
                        </a:rPr>
                        <a:t>Distributed through app stores</a:t>
                      </a:r>
                    </a:p>
                  </a:txBody>
                  <a:tcPr anchor="ctr"/>
                </a:tc>
                <a:tc>
                  <a:txBody>
                    <a:bodyPr/>
                    <a:lstStyle/>
                    <a:p>
                      <a:pPr fontAlgn="base"/>
                      <a:r>
                        <a:rPr lang="en-IN" sz="1200">
                          <a:effectLst/>
                        </a:rPr>
                        <a:t>Accessed through web browsers</a:t>
                      </a:r>
                    </a:p>
                  </a:txBody>
                  <a:tcPr anchor="ctr"/>
                </a:tc>
                <a:extLst>
                  <a:ext uri="{0D108BD9-81ED-4DB2-BD59-A6C34878D82A}">
                    <a16:rowId xmlns:a16="http://schemas.microsoft.com/office/drawing/2014/main" val="2703398631"/>
                  </a:ext>
                </a:extLst>
              </a:tr>
              <a:tr h="494664">
                <a:tc>
                  <a:txBody>
                    <a:bodyPr/>
                    <a:lstStyle/>
                    <a:p>
                      <a:pPr fontAlgn="base"/>
                      <a:r>
                        <a:rPr lang="en-IN" sz="1200">
                          <a:effectLst/>
                        </a:rPr>
                        <a:t>Platform Dependency</a:t>
                      </a:r>
                    </a:p>
                  </a:txBody>
                  <a:tcPr anchor="ctr"/>
                </a:tc>
                <a:tc>
                  <a:txBody>
                    <a:bodyPr/>
                    <a:lstStyle/>
                    <a:p>
                      <a:pPr fontAlgn="base"/>
                      <a:r>
                        <a:rPr lang="en-IN" sz="1200">
                          <a:effectLst/>
                        </a:rPr>
                        <a:t>Platform-independent</a:t>
                      </a:r>
                    </a:p>
                  </a:txBody>
                  <a:tcPr anchor="ctr"/>
                </a:tc>
                <a:tc>
                  <a:txBody>
                    <a:bodyPr/>
                    <a:lstStyle/>
                    <a:p>
                      <a:pPr fontAlgn="base"/>
                      <a:r>
                        <a:rPr lang="en-IN" sz="1200">
                          <a:effectLst/>
                        </a:rPr>
                        <a:t>Platform-specific (iOS, Android)</a:t>
                      </a:r>
                    </a:p>
                  </a:txBody>
                  <a:tcPr anchor="ctr"/>
                </a:tc>
                <a:tc>
                  <a:txBody>
                    <a:bodyPr/>
                    <a:lstStyle/>
                    <a:p>
                      <a:pPr fontAlgn="base"/>
                      <a:r>
                        <a:rPr lang="en-IN" sz="1200">
                          <a:effectLst/>
                        </a:rPr>
                        <a:t>Platform-independent</a:t>
                      </a:r>
                    </a:p>
                  </a:txBody>
                  <a:tcPr anchor="ctr"/>
                </a:tc>
                <a:tc>
                  <a:txBody>
                    <a:bodyPr/>
                    <a:lstStyle/>
                    <a:p>
                      <a:pPr fontAlgn="base"/>
                      <a:r>
                        <a:rPr lang="en-IN" sz="1200">
                          <a:effectLst/>
                        </a:rPr>
                        <a:t>Platform-independent</a:t>
                      </a:r>
                    </a:p>
                  </a:txBody>
                  <a:tcPr anchor="ctr"/>
                </a:tc>
                <a:extLst>
                  <a:ext uri="{0D108BD9-81ED-4DB2-BD59-A6C34878D82A}">
                    <a16:rowId xmlns:a16="http://schemas.microsoft.com/office/drawing/2014/main" val="3391553344"/>
                  </a:ext>
                </a:extLst>
              </a:tr>
              <a:tr h="494664">
                <a:tc>
                  <a:txBody>
                    <a:bodyPr/>
                    <a:lstStyle/>
                    <a:p>
                      <a:pPr fontAlgn="base"/>
                      <a:r>
                        <a:rPr lang="en-IN" sz="1200">
                          <a:effectLst/>
                        </a:rPr>
                        <a:t>Access to Device Features</a:t>
                      </a:r>
                    </a:p>
                  </a:txBody>
                  <a:tcPr anchor="ctr"/>
                </a:tc>
                <a:tc>
                  <a:txBody>
                    <a:bodyPr/>
                    <a:lstStyle/>
                    <a:p>
                      <a:pPr fontAlgn="base"/>
                      <a:r>
                        <a:rPr lang="en-IN" sz="1200">
                          <a:effectLst/>
                        </a:rPr>
                        <a:t>Limited</a:t>
                      </a:r>
                    </a:p>
                  </a:txBody>
                  <a:tcPr anchor="ctr"/>
                </a:tc>
                <a:tc>
                  <a:txBody>
                    <a:bodyPr/>
                    <a:lstStyle/>
                    <a:p>
                      <a:pPr fontAlgn="base"/>
                      <a:r>
                        <a:rPr lang="en-US" sz="1200">
                          <a:effectLst/>
                        </a:rPr>
                        <a:t>Full access to device features</a:t>
                      </a:r>
                    </a:p>
                  </a:txBody>
                  <a:tcPr anchor="ctr"/>
                </a:tc>
                <a:tc>
                  <a:txBody>
                    <a:bodyPr/>
                    <a:lstStyle/>
                    <a:p>
                      <a:pPr fontAlgn="base"/>
                      <a:r>
                        <a:rPr lang="en-US" sz="1200">
                          <a:effectLst/>
                        </a:rPr>
                        <a:t>Limited access to device features</a:t>
                      </a:r>
                    </a:p>
                  </a:txBody>
                  <a:tcPr anchor="ctr"/>
                </a:tc>
                <a:tc>
                  <a:txBody>
                    <a:bodyPr/>
                    <a:lstStyle/>
                    <a:p>
                      <a:pPr fontAlgn="base"/>
                      <a:r>
                        <a:rPr lang="en-US" sz="1200">
                          <a:effectLst/>
                        </a:rPr>
                        <a:t>Limited access to device features</a:t>
                      </a:r>
                    </a:p>
                  </a:txBody>
                  <a:tcPr anchor="ctr"/>
                </a:tc>
                <a:extLst>
                  <a:ext uri="{0D108BD9-81ED-4DB2-BD59-A6C34878D82A}">
                    <a16:rowId xmlns:a16="http://schemas.microsoft.com/office/drawing/2014/main" val="3956422734"/>
                  </a:ext>
                </a:extLst>
              </a:tr>
              <a:tr h="494664">
                <a:tc>
                  <a:txBody>
                    <a:bodyPr/>
                    <a:lstStyle/>
                    <a:p>
                      <a:pPr fontAlgn="base"/>
                      <a:r>
                        <a:rPr lang="en-IN" sz="1200">
                          <a:effectLst/>
                        </a:rPr>
                        <a:t>Performance</a:t>
                      </a:r>
                    </a:p>
                  </a:txBody>
                  <a:tcPr anchor="ctr"/>
                </a:tc>
                <a:tc>
                  <a:txBody>
                    <a:bodyPr/>
                    <a:lstStyle/>
                    <a:p>
                      <a:pPr fontAlgn="base"/>
                      <a:r>
                        <a:rPr lang="en-IN" sz="1200">
                          <a:effectLst/>
                        </a:rPr>
                        <a:t>Typically lower performance</a:t>
                      </a:r>
                    </a:p>
                  </a:txBody>
                  <a:tcPr anchor="ctr"/>
                </a:tc>
                <a:tc>
                  <a:txBody>
                    <a:bodyPr/>
                    <a:lstStyle/>
                    <a:p>
                      <a:pPr fontAlgn="base"/>
                      <a:r>
                        <a:rPr lang="en-IN" sz="1200">
                          <a:effectLst/>
                        </a:rPr>
                        <a:t>High performance</a:t>
                      </a:r>
                    </a:p>
                  </a:txBody>
                  <a:tcPr anchor="ctr"/>
                </a:tc>
                <a:tc>
                  <a:txBody>
                    <a:bodyPr/>
                    <a:lstStyle/>
                    <a:p>
                      <a:pPr fontAlgn="base"/>
                      <a:r>
                        <a:rPr lang="en-US" sz="1200">
                          <a:effectLst/>
                        </a:rPr>
                        <a:t>Performance may not match native apps</a:t>
                      </a:r>
                    </a:p>
                  </a:txBody>
                  <a:tcPr anchor="ctr"/>
                </a:tc>
                <a:tc>
                  <a:txBody>
                    <a:bodyPr/>
                    <a:lstStyle/>
                    <a:p>
                      <a:pPr fontAlgn="base"/>
                      <a:r>
                        <a:rPr lang="en-US" sz="1200">
                          <a:effectLst/>
                        </a:rPr>
                        <a:t>Performance may not match native apps</a:t>
                      </a:r>
                    </a:p>
                  </a:txBody>
                  <a:tcPr anchor="ctr"/>
                </a:tc>
                <a:extLst>
                  <a:ext uri="{0D108BD9-81ED-4DB2-BD59-A6C34878D82A}">
                    <a16:rowId xmlns:a16="http://schemas.microsoft.com/office/drawing/2014/main" val="671310395"/>
                  </a:ext>
                </a:extLst>
              </a:tr>
              <a:tr h="494664">
                <a:tc>
                  <a:txBody>
                    <a:bodyPr/>
                    <a:lstStyle/>
                    <a:p>
                      <a:pPr fontAlgn="base"/>
                      <a:r>
                        <a:rPr lang="en-IN" sz="1200">
                          <a:effectLst/>
                        </a:rPr>
                        <a:t>Updates &amp; Maintenance</a:t>
                      </a:r>
                    </a:p>
                  </a:txBody>
                  <a:tcPr anchor="ctr"/>
                </a:tc>
                <a:tc>
                  <a:txBody>
                    <a:bodyPr/>
                    <a:lstStyle/>
                    <a:p>
                      <a:pPr fontAlgn="base"/>
                      <a:r>
                        <a:rPr lang="en-IN" sz="1200">
                          <a:effectLst/>
                        </a:rPr>
                        <a:t>Centralized updates &amp; maintenance</a:t>
                      </a:r>
                    </a:p>
                  </a:txBody>
                  <a:tcPr anchor="ctr"/>
                </a:tc>
                <a:tc>
                  <a:txBody>
                    <a:bodyPr/>
                    <a:lstStyle/>
                    <a:p>
                      <a:pPr fontAlgn="base"/>
                      <a:r>
                        <a:rPr lang="en-US" sz="1200">
                          <a:effectLst/>
                        </a:rPr>
                        <a:t>Updates may require users to download</a:t>
                      </a:r>
                    </a:p>
                  </a:txBody>
                  <a:tcPr anchor="ctr"/>
                </a:tc>
                <a:tc>
                  <a:txBody>
                    <a:bodyPr/>
                    <a:lstStyle/>
                    <a:p>
                      <a:pPr fontAlgn="base"/>
                      <a:r>
                        <a:rPr lang="en-IN" sz="1200">
                          <a:effectLst/>
                        </a:rPr>
                        <a:t>Centralized updates &amp; maintenance</a:t>
                      </a:r>
                    </a:p>
                  </a:txBody>
                  <a:tcPr anchor="ctr"/>
                </a:tc>
                <a:tc>
                  <a:txBody>
                    <a:bodyPr/>
                    <a:lstStyle/>
                    <a:p>
                      <a:pPr fontAlgn="base"/>
                      <a:r>
                        <a:rPr lang="en-IN" sz="1200">
                          <a:effectLst/>
                        </a:rPr>
                        <a:t>Centralized updates &amp; maintenance</a:t>
                      </a:r>
                    </a:p>
                  </a:txBody>
                  <a:tcPr anchor="ctr"/>
                </a:tc>
                <a:extLst>
                  <a:ext uri="{0D108BD9-81ED-4DB2-BD59-A6C34878D82A}">
                    <a16:rowId xmlns:a16="http://schemas.microsoft.com/office/drawing/2014/main" val="3189155068"/>
                  </a:ext>
                </a:extLst>
              </a:tr>
              <a:tr h="494664">
                <a:tc>
                  <a:txBody>
                    <a:bodyPr/>
                    <a:lstStyle/>
                    <a:p>
                      <a:pPr fontAlgn="base"/>
                      <a:r>
                        <a:rPr lang="en-IN" sz="1200">
                          <a:effectLst/>
                        </a:rPr>
                        <a:t>Time to Market</a:t>
                      </a:r>
                    </a:p>
                  </a:txBody>
                  <a:tcPr anchor="ctr"/>
                </a:tc>
                <a:tc>
                  <a:txBody>
                    <a:bodyPr/>
                    <a:lstStyle/>
                    <a:p>
                      <a:pPr fontAlgn="base"/>
                      <a:r>
                        <a:rPr lang="en-IN" sz="1200">
                          <a:effectLst/>
                        </a:rPr>
                        <a:t>Quick deployment</a:t>
                      </a:r>
                    </a:p>
                  </a:txBody>
                  <a:tcPr anchor="ctr"/>
                </a:tc>
                <a:tc>
                  <a:txBody>
                    <a:bodyPr/>
                    <a:lstStyle/>
                    <a:p>
                      <a:pPr fontAlgn="base"/>
                      <a:r>
                        <a:rPr lang="en-IN" sz="1200">
                          <a:effectLst/>
                        </a:rPr>
                        <a:t>Longer development time</a:t>
                      </a:r>
                    </a:p>
                  </a:txBody>
                  <a:tcPr anchor="ctr"/>
                </a:tc>
                <a:tc>
                  <a:txBody>
                    <a:bodyPr/>
                    <a:lstStyle/>
                    <a:p>
                      <a:pPr fontAlgn="base"/>
                      <a:r>
                        <a:rPr lang="en-US" sz="1200">
                          <a:effectLst/>
                        </a:rPr>
                        <a:t>Shorter development time than native apps</a:t>
                      </a:r>
                    </a:p>
                  </a:txBody>
                  <a:tcPr anchor="ctr"/>
                </a:tc>
                <a:tc>
                  <a:txBody>
                    <a:bodyPr/>
                    <a:lstStyle/>
                    <a:p>
                      <a:pPr fontAlgn="base"/>
                      <a:r>
                        <a:rPr lang="en-IN" sz="1200">
                          <a:effectLst/>
                        </a:rPr>
                        <a:t>Quick deployment</a:t>
                      </a:r>
                    </a:p>
                  </a:txBody>
                  <a:tcPr anchor="ctr"/>
                </a:tc>
                <a:extLst>
                  <a:ext uri="{0D108BD9-81ED-4DB2-BD59-A6C34878D82A}">
                    <a16:rowId xmlns:a16="http://schemas.microsoft.com/office/drawing/2014/main" val="1398105009"/>
                  </a:ext>
                </a:extLst>
              </a:tr>
              <a:tr h="422940">
                <a:tc>
                  <a:txBody>
                    <a:bodyPr/>
                    <a:lstStyle/>
                    <a:p>
                      <a:pPr fontAlgn="base"/>
                      <a:r>
                        <a:rPr lang="en-IN" sz="1200">
                          <a:effectLst/>
                        </a:rPr>
                        <a:t>Development Cost</a:t>
                      </a:r>
                    </a:p>
                  </a:txBody>
                  <a:tcPr anchor="ctr"/>
                </a:tc>
                <a:tc>
                  <a:txBody>
                    <a:bodyPr/>
                    <a:lstStyle/>
                    <a:p>
                      <a:pPr fontAlgn="base"/>
                      <a:r>
                        <a:rPr lang="en-IN" sz="1200">
                          <a:effectLst/>
                        </a:rPr>
                        <a:t>Lower cost</a:t>
                      </a:r>
                    </a:p>
                  </a:txBody>
                  <a:tcPr anchor="ctr"/>
                </a:tc>
                <a:tc>
                  <a:txBody>
                    <a:bodyPr/>
                    <a:lstStyle/>
                    <a:p>
                      <a:pPr fontAlgn="base"/>
                      <a:r>
                        <a:rPr lang="en-IN" sz="1200">
                          <a:effectLst/>
                        </a:rPr>
                        <a:t>Higher cost</a:t>
                      </a:r>
                    </a:p>
                  </a:txBody>
                  <a:tcPr anchor="ctr"/>
                </a:tc>
                <a:tc>
                  <a:txBody>
                    <a:bodyPr/>
                    <a:lstStyle/>
                    <a:p>
                      <a:pPr fontAlgn="base"/>
                      <a:r>
                        <a:rPr lang="en-IN" sz="1200">
                          <a:effectLst/>
                        </a:rPr>
                        <a:t>Moderate cost</a:t>
                      </a:r>
                    </a:p>
                  </a:txBody>
                  <a:tcPr anchor="ctr"/>
                </a:tc>
                <a:tc>
                  <a:txBody>
                    <a:bodyPr/>
                    <a:lstStyle/>
                    <a:p>
                      <a:pPr fontAlgn="base"/>
                      <a:r>
                        <a:rPr lang="en-IN" sz="1200">
                          <a:effectLst/>
                        </a:rPr>
                        <a:t>Lower cost</a:t>
                      </a:r>
                    </a:p>
                  </a:txBody>
                  <a:tcPr anchor="ctr"/>
                </a:tc>
                <a:extLst>
                  <a:ext uri="{0D108BD9-81ED-4DB2-BD59-A6C34878D82A}">
                    <a16:rowId xmlns:a16="http://schemas.microsoft.com/office/drawing/2014/main" val="1418013077"/>
                  </a:ext>
                </a:extLst>
              </a:tr>
              <a:tr h="494664">
                <a:tc>
                  <a:txBody>
                    <a:bodyPr/>
                    <a:lstStyle/>
                    <a:p>
                      <a:pPr fontAlgn="base"/>
                      <a:r>
                        <a:rPr lang="en-IN" sz="1200">
                          <a:effectLst/>
                        </a:rPr>
                        <a:t>Accessibility</a:t>
                      </a:r>
                    </a:p>
                  </a:txBody>
                  <a:tcPr anchor="ctr"/>
                </a:tc>
                <a:tc>
                  <a:txBody>
                    <a:bodyPr/>
                    <a:lstStyle/>
                    <a:p>
                      <a:pPr fontAlgn="base"/>
                      <a:r>
                        <a:rPr lang="en-IN" sz="1200">
                          <a:effectLst/>
                        </a:rPr>
                        <a:t>Easily accessible through browsers</a:t>
                      </a:r>
                    </a:p>
                  </a:txBody>
                  <a:tcPr anchor="ctr"/>
                </a:tc>
                <a:tc>
                  <a:txBody>
                    <a:bodyPr/>
                    <a:lstStyle/>
                    <a:p>
                      <a:pPr fontAlgn="base"/>
                      <a:r>
                        <a:rPr lang="en-IN" sz="1200">
                          <a:effectLst/>
                        </a:rPr>
                        <a:t>Requires installation</a:t>
                      </a:r>
                    </a:p>
                  </a:txBody>
                  <a:tcPr anchor="ctr"/>
                </a:tc>
                <a:tc>
                  <a:txBody>
                    <a:bodyPr/>
                    <a:lstStyle/>
                    <a:p>
                      <a:pPr fontAlgn="base"/>
                      <a:r>
                        <a:rPr lang="en-IN" sz="1200">
                          <a:effectLst/>
                        </a:rPr>
                        <a:t>Requires installation</a:t>
                      </a:r>
                    </a:p>
                  </a:txBody>
                  <a:tcPr anchor="ctr"/>
                </a:tc>
                <a:tc>
                  <a:txBody>
                    <a:bodyPr/>
                    <a:lstStyle/>
                    <a:p>
                      <a:pPr fontAlgn="base"/>
                      <a:r>
                        <a:rPr lang="en-IN" sz="1200">
                          <a:effectLst/>
                        </a:rPr>
                        <a:t>Easily accessible through browsers</a:t>
                      </a:r>
                    </a:p>
                  </a:txBody>
                  <a:tcPr anchor="ctr"/>
                </a:tc>
                <a:extLst>
                  <a:ext uri="{0D108BD9-81ED-4DB2-BD59-A6C34878D82A}">
                    <a16:rowId xmlns:a16="http://schemas.microsoft.com/office/drawing/2014/main" val="2637423406"/>
                  </a:ext>
                </a:extLst>
              </a:tr>
              <a:tr h="494664">
                <a:tc>
                  <a:txBody>
                    <a:bodyPr/>
                    <a:lstStyle/>
                    <a:p>
                      <a:pPr fontAlgn="base"/>
                      <a:r>
                        <a:rPr lang="en-IN" sz="1200">
                          <a:effectLst/>
                        </a:rPr>
                        <a:t>Ideal Use Case</a:t>
                      </a:r>
                    </a:p>
                  </a:txBody>
                  <a:tcPr anchor="ctr"/>
                </a:tc>
                <a:tc>
                  <a:txBody>
                    <a:bodyPr/>
                    <a:lstStyle/>
                    <a:p>
                      <a:pPr fontAlgn="base"/>
                      <a:r>
                        <a:rPr lang="en-IN" sz="1200">
                          <a:effectLst/>
                        </a:rPr>
                        <a:t>Informational websites, marketing sites</a:t>
                      </a:r>
                    </a:p>
                  </a:txBody>
                  <a:tcPr anchor="ctr"/>
                </a:tc>
                <a:tc>
                  <a:txBody>
                    <a:bodyPr/>
                    <a:lstStyle/>
                    <a:p>
                      <a:pPr fontAlgn="base"/>
                      <a:r>
                        <a:rPr lang="en-US" sz="1200">
                          <a:effectLst/>
                        </a:rPr>
                        <a:t>Applications requiring high performance and device integration</a:t>
                      </a:r>
                    </a:p>
                  </a:txBody>
                  <a:tcPr anchor="ctr"/>
                </a:tc>
                <a:tc>
                  <a:txBody>
                    <a:bodyPr/>
                    <a:lstStyle/>
                    <a:p>
                      <a:pPr fontAlgn="base"/>
                      <a:r>
                        <a:rPr lang="en-IN" sz="1200">
                          <a:effectLst/>
                        </a:rPr>
                        <a:t>Applications requiring cross-platform compatibility</a:t>
                      </a:r>
                    </a:p>
                  </a:txBody>
                  <a:tcPr anchor="ctr"/>
                </a:tc>
                <a:tc>
                  <a:txBody>
                    <a:bodyPr/>
                    <a:lstStyle/>
                    <a:p>
                      <a:pPr fontAlgn="base"/>
                      <a:r>
                        <a:rPr lang="en-IN" sz="1200">
                          <a:effectLst/>
                        </a:rPr>
                        <a:t>Starting websites, rapid deployment</a:t>
                      </a:r>
                    </a:p>
                  </a:txBody>
                  <a:tcPr anchor="ctr"/>
                </a:tc>
                <a:extLst>
                  <a:ext uri="{0D108BD9-81ED-4DB2-BD59-A6C34878D82A}">
                    <a16:rowId xmlns:a16="http://schemas.microsoft.com/office/drawing/2014/main" val="978040816"/>
                  </a:ext>
                </a:extLst>
              </a:tr>
            </a:tbl>
          </a:graphicData>
        </a:graphic>
      </p:graphicFrame>
      <p:sp>
        <p:nvSpPr>
          <p:cNvPr id="3" name="Arrow: Left 2">
            <a:hlinkClick r:id="rId2" action="ppaction://hlinksldjump"/>
            <a:extLst>
              <a:ext uri="{FF2B5EF4-FFF2-40B4-BE49-F238E27FC236}">
                <a16:creationId xmlns:a16="http://schemas.microsoft.com/office/drawing/2014/main" id="{E691A410-13BF-57C6-865D-5B3B849947A4}"/>
              </a:ext>
            </a:extLst>
          </p:cNvPr>
          <p:cNvSpPr/>
          <p:nvPr/>
        </p:nvSpPr>
        <p:spPr>
          <a:xfrm>
            <a:off x="10902950" y="71910"/>
            <a:ext cx="584200" cy="419100"/>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A45377C0-DF3C-38C1-3AED-C804E2C4E859}"/>
              </a:ext>
            </a:extLst>
          </p:cNvPr>
          <p:cNvSpPr txBox="1"/>
          <p:nvPr/>
        </p:nvSpPr>
        <p:spPr>
          <a:xfrm>
            <a:off x="11498401" y="96794"/>
            <a:ext cx="622286" cy="369332"/>
          </a:xfrm>
          <a:prstGeom prst="rect">
            <a:avLst/>
          </a:prstGeom>
          <a:noFill/>
        </p:spPr>
        <p:txBody>
          <a:bodyPr wrap="none" rtlCol="0">
            <a:spAutoFit/>
          </a:bodyPr>
          <a:lstStyle/>
          <a:p>
            <a:r>
              <a:rPr lang="en-IN">
                <a:solidFill>
                  <a:schemeClr val="accent2">
                    <a:lumMod val="40000"/>
                    <a:lumOff val="60000"/>
                  </a:schemeClr>
                </a:solidFill>
              </a:rPr>
              <a:t>Back</a:t>
            </a:r>
          </a:p>
        </p:txBody>
      </p:sp>
    </p:spTree>
    <p:extLst>
      <p:ext uri="{BB962C8B-B14F-4D97-AF65-F5344CB8AC3E}">
        <p14:creationId xmlns:p14="http://schemas.microsoft.com/office/powerpoint/2010/main" val="29778126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F0340-09E4-FBF0-F09B-D1F3750E922E}"/>
              </a:ext>
            </a:extLst>
          </p:cNvPr>
          <p:cNvSpPr>
            <a:spLocks noGrp="1"/>
          </p:cNvSpPr>
          <p:nvPr>
            <p:ph type="title"/>
          </p:nvPr>
        </p:nvSpPr>
        <p:spPr>
          <a:xfrm>
            <a:off x="488576" y="401153"/>
            <a:ext cx="10515600" cy="1040228"/>
          </a:xfrm>
        </p:spPr>
        <p:txBody>
          <a:bodyPr>
            <a:noAutofit/>
          </a:bodyPr>
          <a:lstStyle/>
          <a:p>
            <a:pPr algn="ctr"/>
            <a:r>
              <a:rPr lang="en-IN" sz="3600" dirty="0">
                <a:solidFill>
                  <a:schemeClr val="accent2">
                    <a:lumMod val="40000"/>
                    <a:lumOff val="60000"/>
                  </a:schemeClr>
                </a:solidFill>
              </a:rPr>
              <a:t>Comparison of various solutions of making a Web App</a:t>
            </a:r>
          </a:p>
        </p:txBody>
      </p:sp>
      <p:graphicFrame>
        <p:nvGraphicFramePr>
          <p:cNvPr id="4" name="Content Placeholder 3">
            <a:extLst>
              <a:ext uri="{FF2B5EF4-FFF2-40B4-BE49-F238E27FC236}">
                <a16:creationId xmlns:a16="http://schemas.microsoft.com/office/drawing/2014/main" id="{C87075DC-CB03-2938-F733-D73FEDC15006}"/>
              </a:ext>
            </a:extLst>
          </p:cNvPr>
          <p:cNvGraphicFramePr>
            <a:graphicFrameLocks noGrp="1"/>
          </p:cNvGraphicFramePr>
          <p:nvPr>
            <p:ph idx="1"/>
            <p:extLst>
              <p:ext uri="{D42A27DB-BD31-4B8C-83A1-F6EECF244321}">
                <p14:modId xmlns:p14="http://schemas.microsoft.com/office/powerpoint/2010/main" val="834794114"/>
              </p:ext>
            </p:extLst>
          </p:nvPr>
        </p:nvGraphicFramePr>
        <p:xfrm>
          <a:off x="881159" y="1512642"/>
          <a:ext cx="10515600" cy="4888160"/>
        </p:xfrm>
        <a:graphic>
          <a:graphicData uri="http://schemas.openxmlformats.org/drawingml/2006/table">
            <a:tbl>
              <a:tblPr firstRow="1" bandRow="1">
                <a:tableStyleId>{5C22544A-7EE6-4342-B048-85BDC9FD1C3A}</a:tableStyleId>
              </a:tblPr>
              <a:tblGrid>
                <a:gridCol w="2058423">
                  <a:extLst>
                    <a:ext uri="{9D8B030D-6E8A-4147-A177-3AD203B41FA5}">
                      <a16:colId xmlns:a16="http://schemas.microsoft.com/office/drawing/2014/main" val="2590496729"/>
                    </a:ext>
                  </a:extLst>
                </a:gridCol>
                <a:gridCol w="8457177">
                  <a:extLst>
                    <a:ext uri="{9D8B030D-6E8A-4147-A177-3AD203B41FA5}">
                      <a16:colId xmlns:a16="http://schemas.microsoft.com/office/drawing/2014/main" val="2036200005"/>
                    </a:ext>
                  </a:extLst>
                </a:gridCol>
              </a:tblGrid>
              <a:tr h="383282">
                <a:tc>
                  <a:txBody>
                    <a:bodyPr/>
                    <a:lstStyle/>
                    <a:p>
                      <a:pPr fontAlgn="b"/>
                      <a:r>
                        <a:rPr lang="en-IN" sz="1400" b="1">
                          <a:effectLst/>
                        </a:rPr>
                        <a:t>Method</a:t>
                      </a:r>
                    </a:p>
                  </a:txBody>
                  <a:tcPr anchor="b"/>
                </a:tc>
                <a:tc>
                  <a:txBody>
                    <a:bodyPr/>
                    <a:lstStyle/>
                    <a:p>
                      <a:pPr fontAlgn="b"/>
                      <a:r>
                        <a:rPr lang="en-IN" sz="1400" b="1">
                          <a:effectLst/>
                        </a:rPr>
                        <a:t>Description</a:t>
                      </a:r>
                    </a:p>
                  </a:txBody>
                  <a:tcPr anchor="b"/>
                </a:tc>
                <a:extLst>
                  <a:ext uri="{0D108BD9-81ED-4DB2-BD59-A6C34878D82A}">
                    <a16:rowId xmlns:a16="http://schemas.microsoft.com/office/drawing/2014/main" val="4250744502"/>
                  </a:ext>
                </a:extLst>
              </a:tr>
              <a:tr h="535545">
                <a:tc>
                  <a:txBody>
                    <a:bodyPr/>
                    <a:lstStyle/>
                    <a:p>
                      <a:pPr fontAlgn="base"/>
                      <a:r>
                        <a:rPr lang="en-IN" sz="1400">
                          <a:effectLst/>
                        </a:rPr>
                        <a:t>Custom Coding</a:t>
                      </a:r>
                    </a:p>
                  </a:txBody>
                  <a:tcPr anchor="ctr"/>
                </a:tc>
                <a:tc>
                  <a:txBody>
                    <a:bodyPr/>
                    <a:lstStyle/>
                    <a:p>
                      <a:pPr fontAlgn="base"/>
                      <a:r>
                        <a:rPr lang="en-US" sz="1400">
                          <a:effectLst/>
                        </a:rPr>
                        <a:t>Writing code from scratch using programming languages such as HTML, CSS, JavaScript, and backend technologies like Node.js, Python, or Ruby on Rails.</a:t>
                      </a:r>
                    </a:p>
                  </a:txBody>
                  <a:tcPr anchor="ctr"/>
                </a:tc>
                <a:extLst>
                  <a:ext uri="{0D108BD9-81ED-4DB2-BD59-A6C34878D82A}">
                    <a16:rowId xmlns:a16="http://schemas.microsoft.com/office/drawing/2014/main" val="3642607091"/>
                  </a:ext>
                </a:extLst>
              </a:tr>
              <a:tr h="535545">
                <a:tc>
                  <a:txBody>
                    <a:bodyPr/>
                    <a:lstStyle/>
                    <a:p>
                      <a:pPr fontAlgn="base"/>
                      <a:r>
                        <a:rPr lang="en-IN" sz="1400">
                          <a:effectLst/>
                        </a:rPr>
                        <a:t>Frontend Frameworks</a:t>
                      </a:r>
                    </a:p>
                  </a:txBody>
                  <a:tcPr anchor="ctr"/>
                </a:tc>
                <a:tc>
                  <a:txBody>
                    <a:bodyPr/>
                    <a:lstStyle/>
                    <a:p>
                      <a:pPr fontAlgn="base"/>
                      <a:r>
                        <a:rPr lang="en-US" sz="1400">
                          <a:effectLst/>
                        </a:rPr>
                        <a:t>Utilizing frontend frameworks like React, Angular, Vue.js, or Svelte to accelerate development and provide structure for building interactive web applications.</a:t>
                      </a:r>
                    </a:p>
                  </a:txBody>
                  <a:tcPr anchor="ctr"/>
                </a:tc>
                <a:extLst>
                  <a:ext uri="{0D108BD9-81ED-4DB2-BD59-A6C34878D82A}">
                    <a16:rowId xmlns:a16="http://schemas.microsoft.com/office/drawing/2014/main" val="2896656106"/>
                  </a:ext>
                </a:extLst>
              </a:tr>
              <a:tr h="535545">
                <a:tc>
                  <a:txBody>
                    <a:bodyPr/>
                    <a:lstStyle/>
                    <a:p>
                      <a:pPr fontAlgn="base"/>
                      <a:r>
                        <a:rPr lang="en-US" sz="1400">
                          <a:effectLst/>
                        </a:rPr>
                        <a:t>Backend as a Service (BaaS)</a:t>
                      </a:r>
                    </a:p>
                  </a:txBody>
                  <a:tcPr anchor="ctr"/>
                </a:tc>
                <a:tc>
                  <a:txBody>
                    <a:bodyPr/>
                    <a:lstStyle/>
                    <a:p>
                      <a:pPr fontAlgn="base"/>
                      <a:r>
                        <a:rPr lang="en-US" sz="1400">
                          <a:effectLst/>
                        </a:rPr>
                        <a:t>Using backend-as-a-service platforms like Firebase, AWS Amplify, or Parse to handle server-side logic, database management, and user authentication without managing server infrastructure.</a:t>
                      </a:r>
                    </a:p>
                  </a:txBody>
                  <a:tcPr anchor="ctr"/>
                </a:tc>
                <a:extLst>
                  <a:ext uri="{0D108BD9-81ED-4DB2-BD59-A6C34878D82A}">
                    <a16:rowId xmlns:a16="http://schemas.microsoft.com/office/drawing/2014/main" val="1727317634"/>
                  </a:ext>
                </a:extLst>
              </a:tr>
              <a:tr h="535545">
                <a:tc>
                  <a:txBody>
                    <a:bodyPr/>
                    <a:lstStyle/>
                    <a:p>
                      <a:pPr fontAlgn="base"/>
                      <a:r>
                        <a:rPr lang="en-IN" sz="1400">
                          <a:effectLst/>
                        </a:rPr>
                        <a:t>Content Management Systems (CMS)</a:t>
                      </a:r>
                    </a:p>
                  </a:txBody>
                  <a:tcPr anchor="ctr"/>
                </a:tc>
                <a:tc>
                  <a:txBody>
                    <a:bodyPr/>
                    <a:lstStyle/>
                    <a:p>
                      <a:pPr fontAlgn="base"/>
                      <a:r>
                        <a:rPr lang="en-US" sz="1400">
                          <a:effectLst/>
                        </a:rPr>
                        <a:t>Building web apps using CMS platforms like WordPress, Joomla, or Drupal, which offer pre-built themes, plugins, and content management features for easy website creation and management.</a:t>
                      </a:r>
                    </a:p>
                  </a:txBody>
                  <a:tcPr anchor="ctr"/>
                </a:tc>
                <a:extLst>
                  <a:ext uri="{0D108BD9-81ED-4DB2-BD59-A6C34878D82A}">
                    <a16:rowId xmlns:a16="http://schemas.microsoft.com/office/drawing/2014/main" val="2737473813"/>
                  </a:ext>
                </a:extLst>
              </a:tr>
              <a:tr h="535545">
                <a:tc>
                  <a:txBody>
                    <a:bodyPr/>
                    <a:lstStyle/>
                    <a:p>
                      <a:pPr fontAlgn="base"/>
                      <a:r>
                        <a:rPr lang="en-IN" sz="1400">
                          <a:effectLst/>
                        </a:rPr>
                        <a:t>Low-Code Platforms</a:t>
                      </a:r>
                    </a:p>
                  </a:txBody>
                  <a:tcPr anchor="ctr"/>
                </a:tc>
                <a:tc>
                  <a:txBody>
                    <a:bodyPr/>
                    <a:lstStyle/>
                    <a:p>
                      <a:pPr fontAlgn="base"/>
                      <a:r>
                        <a:rPr lang="en-US" sz="1400">
                          <a:effectLst/>
                        </a:rPr>
                        <a:t>Leveraging low-code development platforms like OutSystems, Mendix, or Microsoft Power Apps to visually design and configure web applications with minimal coding, using drag-and-drop interfaces and pre-built components.</a:t>
                      </a:r>
                    </a:p>
                  </a:txBody>
                  <a:tcPr anchor="ctr"/>
                </a:tc>
                <a:extLst>
                  <a:ext uri="{0D108BD9-81ED-4DB2-BD59-A6C34878D82A}">
                    <a16:rowId xmlns:a16="http://schemas.microsoft.com/office/drawing/2014/main" val="2903622808"/>
                  </a:ext>
                </a:extLst>
              </a:tr>
              <a:tr h="756063">
                <a:tc>
                  <a:txBody>
                    <a:bodyPr/>
                    <a:lstStyle/>
                    <a:p>
                      <a:pPr fontAlgn="base"/>
                      <a:r>
                        <a:rPr lang="en-IN" sz="1400">
                          <a:effectLst/>
                        </a:rPr>
                        <a:t>No-Code Platforms</a:t>
                      </a:r>
                    </a:p>
                  </a:txBody>
                  <a:tcPr anchor="ctr"/>
                </a:tc>
                <a:tc>
                  <a:txBody>
                    <a:bodyPr/>
                    <a:lstStyle/>
                    <a:p>
                      <a:pPr fontAlgn="base"/>
                      <a:r>
                        <a:rPr lang="en-US" sz="1400">
                          <a:effectLst/>
                        </a:rPr>
                        <a:t>Creating web apps without writing any code using no-code platforms such as Bubble, Webflow, or Wix, which provide intuitive visual editors for designing and deploying web applications using pre-built templates and components.</a:t>
                      </a:r>
                    </a:p>
                  </a:txBody>
                  <a:tcPr anchor="ctr"/>
                </a:tc>
                <a:extLst>
                  <a:ext uri="{0D108BD9-81ED-4DB2-BD59-A6C34878D82A}">
                    <a16:rowId xmlns:a16="http://schemas.microsoft.com/office/drawing/2014/main" val="1453772094"/>
                  </a:ext>
                </a:extLst>
              </a:tr>
              <a:tr h="535545">
                <a:tc>
                  <a:txBody>
                    <a:bodyPr/>
                    <a:lstStyle/>
                    <a:p>
                      <a:pPr fontAlgn="base"/>
                      <a:r>
                        <a:rPr lang="en-IN" sz="1400">
                          <a:effectLst/>
                        </a:rPr>
                        <a:t>Website Builders</a:t>
                      </a:r>
                    </a:p>
                  </a:txBody>
                  <a:tcPr anchor="ctr"/>
                </a:tc>
                <a:tc>
                  <a:txBody>
                    <a:bodyPr/>
                    <a:lstStyle/>
                    <a:p>
                      <a:pPr fontAlgn="base"/>
                      <a:r>
                        <a:rPr lang="en-US" sz="1400">
                          <a:effectLst/>
                        </a:rPr>
                        <a:t>Building simple web applications using website builders like Squarespace, Weebly, or Shopify, which offer user-friendly interfaces for designing websites and online stores without coding.</a:t>
                      </a:r>
                    </a:p>
                  </a:txBody>
                  <a:tcPr anchor="ctr"/>
                </a:tc>
                <a:extLst>
                  <a:ext uri="{0D108BD9-81ED-4DB2-BD59-A6C34878D82A}">
                    <a16:rowId xmlns:a16="http://schemas.microsoft.com/office/drawing/2014/main" val="2257039069"/>
                  </a:ext>
                </a:extLst>
              </a:tr>
              <a:tr h="535545">
                <a:tc>
                  <a:txBody>
                    <a:bodyPr/>
                    <a:lstStyle/>
                    <a:p>
                      <a:pPr fontAlgn="base"/>
                      <a:r>
                        <a:rPr lang="en-IN" sz="1400">
                          <a:effectLst/>
                        </a:rPr>
                        <a:t>Integration Platforms</a:t>
                      </a:r>
                    </a:p>
                  </a:txBody>
                  <a:tcPr anchor="ctr"/>
                </a:tc>
                <a:tc>
                  <a:txBody>
                    <a:bodyPr/>
                    <a:lstStyle/>
                    <a:p>
                      <a:pPr fontAlgn="base"/>
                      <a:r>
                        <a:rPr lang="en-US" sz="1400">
                          <a:effectLst/>
                        </a:rPr>
                        <a:t>Integrating existing services and APIs to create custom web applications using integration platforms like Zapier, Integromat, or IFTTT, which allow users to automate workflows and connect different apps without writing code.</a:t>
                      </a:r>
                    </a:p>
                  </a:txBody>
                  <a:tcPr anchor="ctr"/>
                </a:tc>
                <a:extLst>
                  <a:ext uri="{0D108BD9-81ED-4DB2-BD59-A6C34878D82A}">
                    <a16:rowId xmlns:a16="http://schemas.microsoft.com/office/drawing/2014/main" val="2749031463"/>
                  </a:ext>
                </a:extLst>
              </a:tr>
            </a:tbl>
          </a:graphicData>
        </a:graphic>
      </p:graphicFrame>
      <p:sp>
        <p:nvSpPr>
          <p:cNvPr id="3" name="Arrow: Left 2">
            <a:hlinkClick r:id="rId2" action="ppaction://hlinksldjump"/>
            <a:extLst>
              <a:ext uri="{FF2B5EF4-FFF2-40B4-BE49-F238E27FC236}">
                <a16:creationId xmlns:a16="http://schemas.microsoft.com/office/drawing/2014/main" id="{C69DA35D-DF9F-6989-1CDC-F9DE4A607BCA}"/>
              </a:ext>
            </a:extLst>
          </p:cNvPr>
          <p:cNvSpPr/>
          <p:nvPr/>
        </p:nvSpPr>
        <p:spPr>
          <a:xfrm>
            <a:off x="10974263" y="120342"/>
            <a:ext cx="584200" cy="419100"/>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F89E254D-AD5B-1A02-8139-C9ED13F73066}"/>
              </a:ext>
            </a:extLst>
          </p:cNvPr>
          <p:cNvSpPr txBox="1"/>
          <p:nvPr/>
        </p:nvSpPr>
        <p:spPr>
          <a:xfrm>
            <a:off x="11569714" y="145226"/>
            <a:ext cx="622286" cy="369332"/>
          </a:xfrm>
          <a:prstGeom prst="rect">
            <a:avLst/>
          </a:prstGeom>
          <a:noFill/>
        </p:spPr>
        <p:txBody>
          <a:bodyPr wrap="none" rtlCol="0">
            <a:spAutoFit/>
          </a:bodyPr>
          <a:lstStyle/>
          <a:p>
            <a:r>
              <a:rPr lang="en-IN">
                <a:solidFill>
                  <a:schemeClr val="accent2">
                    <a:lumMod val="40000"/>
                    <a:lumOff val="60000"/>
                  </a:schemeClr>
                </a:solidFill>
              </a:rPr>
              <a:t>Back</a:t>
            </a:r>
          </a:p>
        </p:txBody>
      </p:sp>
    </p:spTree>
    <p:extLst>
      <p:ext uri="{BB962C8B-B14F-4D97-AF65-F5344CB8AC3E}">
        <p14:creationId xmlns:p14="http://schemas.microsoft.com/office/powerpoint/2010/main" val="15646184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F0340-09E4-FBF0-F09B-D1F3750E922E}"/>
              </a:ext>
            </a:extLst>
          </p:cNvPr>
          <p:cNvSpPr>
            <a:spLocks noGrp="1"/>
          </p:cNvSpPr>
          <p:nvPr>
            <p:ph type="title"/>
          </p:nvPr>
        </p:nvSpPr>
        <p:spPr>
          <a:xfrm>
            <a:off x="838199" y="365126"/>
            <a:ext cx="10548257" cy="883103"/>
          </a:xfrm>
        </p:spPr>
        <p:txBody>
          <a:bodyPr>
            <a:noAutofit/>
          </a:bodyPr>
          <a:lstStyle/>
          <a:p>
            <a:pPr algn="ctr"/>
            <a:r>
              <a:rPr lang="en-IN" sz="3600">
                <a:solidFill>
                  <a:schemeClr val="accent2">
                    <a:lumMod val="40000"/>
                    <a:lumOff val="60000"/>
                  </a:schemeClr>
                </a:solidFill>
              </a:rPr>
              <a:t>Comparison of various Wireframing/Designing Tools</a:t>
            </a:r>
          </a:p>
        </p:txBody>
      </p:sp>
      <p:graphicFrame>
        <p:nvGraphicFramePr>
          <p:cNvPr id="7" name="Content Placeholder 6">
            <a:extLst>
              <a:ext uri="{FF2B5EF4-FFF2-40B4-BE49-F238E27FC236}">
                <a16:creationId xmlns:a16="http://schemas.microsoft.com/office/drawing/2014/main" id="{3F36997D-D383-9496-ACC4-A3CCD08FC1B0}"/>
              </a:ext>
            </a:extLst>
          </p:cNvPr>
          <p:cNvGraphicFramePr>
            <a:graphicFrameLocks noGrp="1"/>
          </p:cNvGraphicFramePr>
          <p:nvPr>
            <p:ph idx="1"/>
            <p:extLst>
              <p:ext uri="{D42A27DB-BD31-4B8C-83A1-F6EECF244321}">
                <p14:modId xmlns:p14="http://schemas.microsoft.com/office/powerpoint/2010/main" val="1554766883"/>
              </p:ext>
            </p:extLst>
          </p:nvPr>
        </p:nvGraphicFramePr>
        <p:xfrm>
          <a:off x="1246962" y="1322279"/>
          <a:ext cx="9786350" cy="5098689"/>
        </p:xfrm>
        <a:graphic>
          <a:graphicData uri="http://schemas.openxmlformats.org/drawingml/2006/table">
            <a:tbl>
              <a:tblPr firstRow="1" bandRow="1">
                <a:tableStyleId>{5C22544A-7EE6-4342-B048-85BDC9FD1C3A}</a:tableStyleId>
              </a:tblPr>
              <a:tblGrid>
                <a:gridCol w="1713453">
                  <a:extLst>
                    <a:ext uri="{9D8B030D-6E8A-4147-A177-3AD203B41FA5}">
                      <a16:colId xmlns:a16="http://schemas.microsoft.com/office/drawing/2014/main" val="4100181602"/>
                    </a:ext>
                  </a:extLst>
                </a:gridCol>
                <a:gridCol w="3179721">
                  <a:extLst>
                    <a:ext uri="{9D8B030D-6E8A-4147-A177-3AD203B41FA5}">
                      <a16:colId xmlns:a16="http://schemas.microsoft.com/office/drawing/2014/main" val="3546224962"/>
                    </a:ext>
                  </a:extLst>
                </a:gridCol>
                <a:gridCol w="1621492">
                  <a:extLst>
                    <a:ext uri="{9D8B030D-6E8A-4147-A177-3AD203B41FA5}">
                      <a16:colId xmlns:a16="http://schemas.microsoft.com/office/drawing/2014/main" val="1572139647"/>
                    </a:ext>
                  </a:extLst>
                </a:gridCol>
                <a:gridCol w="3271684">
                  <a:extLst>
                    <a:ext uri="{9D8B030D-6E8A-4147-A177-3AD203B41FA5}">
                      <a16:colId xmlns:a16="http://schemas.microsoft.com/office/drawing/2014/main" val="3367352724"/>
                    </a:ext>
                  </a:extLst>
                </a:gridCol>
              </a:tblGrid>
              <a:tr h="314763">
                <a:tc>
                  <a:txBody>
                    <a:bodyPr/>
                    <a:lstStyle/>
                    <a:p>
                      <a:pPr fontAlgn="b"/>
                      <a:r>
                        <a:rPr lang="en-IN" sz="1300" b="1">
                          <a:effectLst/>
                        </a:rPr>
                        <a:t>Tool</a:t>
                      </a:r>
                    </a:p>
                  </a:txBody>
                  <a:tcPr anchor="b"/>
                </a:tc>
                <a:tc>
                  <a:txBody>
                    <a:bodyPr/>
                    <a:lstStyle/>
                    <a:p>
                      <a:pPr fontAlgn="b"/>
                      <a:r>
                        <a:rPr lang="en-IN" sz="1300" b="1">
                          <a:effectLst/>
                        </a:rPr>
                        <a:t>Description</a:t>
                      </a:r>
                    </a:p>
                  </a:txBody>
                  <a:tcPr anchor="b"/>
                </a:tc>
                <a:tc>
                  <a:txBody>
                    <a:bodyPr/>
                    <a:lstStyle/>
                    <a:p>
                      <a:pPr fontAlgn="b"/>
                      <a:r>
                        <a:rPr lang="en-IN" sz="1300" b="1">
                          <a:effectLst/>
                        </a:rPr>
                        <a:t>Platform</a:t>
                      </a:r>
                    </a:p>
                  </a:txBody>
                  <a:tcPr anchor="b"/>
                </a:tc>
                <a:tc>
                  <a:txBody>
                    <a:bodyPr/>
                    <a:lstStyle/>
                    <a:p>
                      <a:pPr fontAlgn="b"/>
                      <a:r>
                        <a:rPr lang="en-IN" sz="1300" b="1">
                          <a:effectLst/>
                        </a:rPr>
                        <a:t>Key Features</a:t>
                      </a:r>
                    </a:p>
                  </a:txBody>
                  <a:tcPr anchor="b"/>
                </a:tc>
                <a:extLst>
                  <a:ext uri="{0D108BD9-81ED-4DB2-BD59-A6C34878D82A}">
                    <a16:rowId xmlns:a16="http://schemas.microsoft.com/office/drawing/2014/main" val="811830044"/>
                  </a:ext>
                </a:extLst>
              </a:tr>
              <a:tr h="696688">
                <a:tc>
                  <a:txBody>
                    <a:bodyPr/>
                    <a:lstStyle/>
                    <a:p>
                      <a:pPr fontAlgn="base"/>
                      <a:r>
                        <a:rPr lang="en-IN" sz="1300">
                          <a:effectLst/>
                        </a:rPr>
                        <a:t>Figma</a:t>
                      </a:r>
                    </a:p>
                  </a:txBody>
                  <a:tcPr anchor="ctr"/>
                </a:tc>
                <a:tc>
                  <a:txBody>
                    <a:bodyPr/>
                    <a:lstStyle/>
                    <a:p>
                      <a:pPr fontAlgn="base"/>
                      <a:r>
                        <a:rPr lang="en-US" sz="1300">
                          <a:effectLst/>
                        </a:rPr>
                        <a:t>Cloud-based design tool with collaborative features, offering powerful prototyping and design capabilities.</a:t>
                      </a:r>
                    </a:p>
                  </a:txBody>
                  <a:tcPr anchor="ctr"/>
                </a:tc>
                <a:tc>
                  <a:txBody>
                    <a:bodyPr/>
                    <a:lstStyle/>
                    <a:p>
                      <a:pPr fontAlgn="base"/>
                      <a:r>
                        <a:rPr lang="en-IN" sz="1300">
                          <a:effectLst/>
                        </a:rPr>
                        <a:t>Web, macOS, Windows, Linux</a:t>
                      </a:r>
                    </a:p>
                  </a:txBody>
                  <a:tcPr anchor="ctr"/>
                </a:tc>
                <a:tc>
                  <a:txBody>
                    <a:bodyPr/>
                    <a:lstStyle/>
                    <a:p>
                      <a:pPr fontAlgn="base"/>
                      <a:r>
                        <a:rPr lang="en-US" sz="1300">
                          <a:effectLst/>
                        </a:rPr>
                        <a:t>Real-time collaboration, responsive design, prototyping, components, plugins, version history.</a:t>
                      </a:r>
                    </a:p>
                  </a:txBody>
                  <a:tcPr anchor="ctr"/>
                </a:tc>
                <a:extLst>
                  <a:ext uri="{0D108BD9-81ED-4DB2-BD59-A6C34878D82A}">
                    <a16:rowId xmlns:a16="http://schemas.microsoft.com/office/drawing/2014/main" val="2449551527"/>
                  </a:ext>
                </a:extLst>
              </a:tr>
              <a:tr h="897954">
                <a:tc>
                  <a:txBody>
                    <a:bodyPr/>
                    <a:lstStyle/>
                    <a:p>
                      <a:pPr fontAlgn="base"/>
                      <a:r>
                        <a:rPr lang="en-IN" sz="1300">
                          <a:effectLst/>
                        </a:rPr>
                        <a:t>Adobe XD</a:t>
                      </a:r>
                    </a:p>
                  </a:txBody>
                  <a:tcPr anchor="ctr"/>
                </a:tc>
                <a:tc>
                  <a:txBody>
                    <a:bodyPr/>
                    <a:lstStyle/>
                    <a:p>
                      <a:pPr fontAlgn="base"/>
                      <a:r>
                        <a:rPr lang="en-US" sz="1300">
                          <a:effectLst/>
                        </a:rPr>
                        <a:t>Vector-based design tool for creating wireframes, prototypes, and UI designs, with integration with other Adobe products.</a:t>
                      </a:r>
                    </a:p>
                  </a:txBody>
                  <a:tcPr anchor="ctr"/>
                </a:tc>
                <a:tc>
                  <a:txBody>
                    <a:bodyPr/>
                    <a:lstStyle/>
                    <a:p>
                      <a:pPr fontAlgn="base"/>
                      <a:r>
                        <a:rPr lang="en-IN" sz="1300">
                          <a:effectLst/>
                        </a:rPr>
                        <a:t>macOS, Windows</a:t>
                      </a:r>
                    </a:p>
                  </a:txBody>
                  <a:tcPr anchor="ctr"/>
                </a:tc>
                <a:tc>
                  <a:txBody>
                    <a:bodyPr/>
                    <a:lstStyle/>
                    <a:p>
                      <a:pPr fontAlgn="base"/>
                      <a:r>
                        <a:rPr lang="en-IN" sz="1300">
                          <a:effectLst/>
                        </a:rPr>
                        <a:t>Repeat Grid, Auto-Animate, Prototyping, Voice Prototyping, Design Specs, Plugins, Adobe Creative Cloud integration.</a:t>
                      </a:r>
                    </a:p>
                  </a:txBody>
                  <a:tcPr anchor="ctr"/>
                </a:tc>
                <a:extLst>
                  <a:ext uri="{0D108BD9-81ED-4DB2-BD59-A6C34878D82A}">
                    <a16:rowId xmlns:a16="http://schemas.microsoft.com/office/drawing/2014/main" val="828121770"/>
                  </a:ext>
                </a:extLst>
              </a:tr>
              <a:tr h="897954">
                <a:tc>
                  <a:txBody>
                    <a:bodyPr/>
                    <a:lstStyle/>
                    <a:p>
                      <a:pPr fontAlgn="base"/>
                      <a:r>
                        <a:rPr lang="en-IN" sz="1300">
                          <a:effectLst/>
                        </a:rPr>
                        <a:t>InVision Freehand</a:t>
                      </a:r>
                    </a:p>
                  </a:txBody>
                  <a:tcPr anchor="ctr"/>
                </a:tc>
                <a:tc>
                  <a:txBody>
                    <a:bodyPr/>
                    <a:lstStyle/>
                    <a:p>
                      <a:pPr fontAlgn="base"/>
                      <a:r>
                        <a:rPr lang="en-US" sz="1300">
                          <a:effectLst/>
                        </a:rPr>
                        <a:t>Online whiteboard tool for collaborative sketching, wireframing, and brainstorming sessions, integrated with InVision's other products.</a:t>
                      </a:r>
                    </a:p>
                  </a:txBody>
                  <a:tcPr anchor="ctr"/>
                </a:tc>
                <a:tc>
                  <a:txBody>
                    <a:bodyPr/>
                    <a:lstStyle/>
                    <a:p>
                      <a:pPr fontAlgn="base"/>
                      <a:r>
                        <a:rPr lang="en-IN" sz="1300">
                          <a:effectLst/>
                        </a:rPr>
                        <a:t>Web</a:t>
                      </a:r>
                    </a:p>
                  </a:txBody>
                  <a:tcPr anchor="ctr"/>
                </a:tc>
                <a:tc>
                  <a:txBody>
                    <a:bodyPr/>
                    <a:lstStyle/>
                    <a:p>
                      <a:pPr fontAlgn="base"/>
                      <a:r>
                        <a:rPr lang="en-US" sz="1300">
                          <a:effectLst/>
                        </a:rPr>
                        <a:t>Real-time collaboration, Freehand drawing, Sticky notes, Comments, Integration with InVision Studio and DSM.</a:t>
                      </a:r>
                    </a:p>
                  </a:txBody>
                  <a:tcPr anchor="ctr"/>
                </a:tc>
                <a:extLst>
                  <a:ext uri="{0D108BD9-81ED-4DB2-BD59-A6C34878D82A}">
                    <a16:rowId xmlns:a16="http://schemas.microsoft.com/office/drawing/2014/main" val="408552925"/>
                  </a:ext>
                </a:extLst>
              </a:tr>
              <a:tr h="696688">
                <a:tc>
                  <a:txBody>
                    <a:bodyPr/>
                    <a:lstStyle/>
                    <a:p>
                      <a:pPr fontAlgn="base"/>
                      <a:r>
                        <a:rPr lang="en-IN" sz="1300">
                          <a:effectLst/>
                        </a:rPr>
                        <a:t>Balsamiq Wireframes</a:t>
                      </a:r>
                    </a:p>
                  </a:txBody>
                  <a:tcPr anchor="ctr"/>
                </a:tc>
                <a:tc>
                  <a:txBody>
                    <a:bodyPr/>
                    <a:lstStyle/>
                    <a:p>
                      <a:pPr fontAlgn="base"/>
                      <a:r>
                        <a:rPr lang="en-US" sz="1300">
                          <a:effectLst/>
                        </a:rPr>
                        <a:t>Rapid wireframing tool for creating low-fidelity mockups and prototypes with a hand-drawn look and feel.</a:t>
                      </a:r>
                    </a:p>
                  </a:txBody>
                  <a:tcPr anchor="ctr"/>
                </a:tc>
                <a:tc>
                  <a:txBody>
                    <a:bodyPr/>
                    <a:lstStyle/>
                    <a:p>
                      <a:pPr fontAlgn="base"/>
                      <a:r>
                        <a:rPr lang="en-IN" sz="1300">
                          <a:effectLst/>
                        </a:rPr>
                        <a:t>Web, macOS, Windows</a:t>
                      </a:r>
                    </a:p>
                  </a:txBody>
                  <a:tcPr anchor="ctr"/>
                </a:tc>
                <a:tc>
                  <a:txBody>
                    <a:bodyPr/>
                    <a:lstStyle/>
                    <a:p>
                      <a:pPr fontAlgn="base"/>
                      <a:r>
                        <a:rPr lang="en-US" sz="1300">
                          <a:effectLst/>
                        </a:rPr>
                        <a:t>Drag-and-drop interface, Sketch-style wireframes, UI components, Linking, Exporting to PDF/PNG.</a:t>
                      </a:r>
                    </a:p>
                  </a:txBody>
                  <a:tcPr anchor="ctr"/>
                </a:tc>
                <a:extLst>
                  <a:ext uri="{0D108BD9-81ED-4DB2-BD59-A6C34878D82A}">
                    <a16:rowId xmlns:a16="http://schemas.microsoft.com/office/drawing/2014/main" val="2208749917"/>
                  </a:ext>
                </a:extLst>
              </a:tr>
              <a:tr h="897954">
                <a:tc>
                  <a:txBody>
                    <a:bodyPr/>
                    <a:lstStyle/>
                    <a:p>
                      <a:pPr fontAlgn="base"/>
                      <a:r>
                        <a:rPr lang="en-IN" sz="1300">
                          <a:effectLst/>
                        </a:rPr>
                        <a:t>Canva</a:t>
                      </a:r>
                    </a:p>
                  </a:txBody>
                  <a:tcPr anchor="ctr"/>
                </a:tc>
                <a:tc>
                  <a:txBody>
                    <a:bodyPr/>
                    <a:lstStyle/>
                    <a:p>
                      <a:pPr fontAlgn="base"/>
                      <a:r>
                        <a:rPr lang="en-US" sz="1300">
                          <a:effectLst/>
                        </a:rPr>
                        <a:t>Web-based graphic design platform offering a wide range of templates and tools for creating wireframes, designs, and presentations.</a:t>
                      </a:r>
                    </a:p>
                  </a:txBody>
                  <a:tcPr anchor="ctr"/>
                </a:tc>
                <a:tc>
                  <a:txBody>
                    <a:bodyPr/>
                    <a:lstStyle/>
                    <a:p>
                      <a:pPr fontAlgn="base"/>
                      <a:r>
                        <a:rPr lang="en-IN" sz="1300">
                          <a:effectLst/>
                        </a:rPr>
                        <a:t>Web</a:t>
                      </a:r>
                    </a:p>
                  </a:txBody>
                  <a:tcPr anchor="ctr"/>
                </a:tc>
                <a:tc>
                  <a:txBody>
                    <a:bodyPr/>
                    <a:lstStyle/>
                    <a:p>
                      <a:pPr fontAlgn="base"/>
                      <a:r>
                        <a:rPr lang="en-US" sz="1300">
                          <a:effectLst/>
                        </a:rPr>
                        <a:t>Drag-and-drop interface, Templates, Stock photos, Fonts, Icons, Collaboration, Exporting to various formats.</a:t>
                      </a:r>
                    </a:p>
                  </a:txBody>
                  <a:tcPr anchor="ctr"/>
                </a:tc>
                <a:extLst>
                  <a:ext uri="{0D108BD9-81ED-4DB2-BD59-A6C34878D82A}">
                    <a16:rowId xmlns:a16="http://schemas.microsoft.com/office/drawing/2014/main" val="3214167708"/>
                  </a:ext>
                </a:extLst>
              </a:tr>
              <a:tr h="696688">
                <a:tc>
                  <a:txBody>
                    <a:bodyPr/>
                    <a:lstStyle/>
                    <a:p>
                      <a:pPr fontAlgn="base"/>
                      <a:r>
                        <a:rPr lang="en-IN" sz="1300">
                          <a:effectLst/>
                        </a:rPr>
                        <a:t>Pen &amp; Paper</a:t>
                      </a:r>
                    </a:p>
                  </a:txBody>
                  <a:tcPr anchor="ctr"/>
                </a:tc>
                <a:tc>
                  <a:txBody>
                    <a:bodyPr/>
                    <a:lstStyle/>
                    <a:p>
                      <a:pPr fontAlgn="base"/>
                      <a:r>
                        <a:rPr lang="en-US" sz="1300">
                          <a:effectLst/>
                        </a:rPr>
                        <a:t>Traditional method of sketching wireframes and designs using pen and paper or a digital tablet.</a:t>
                      </a:r>
                    </a:p>
                  </a:txBody>
                  <a:tcPr anchor="ctr"/>
                </a:tc>
                <a:tc>
                  <a:txBody>
                    <a:bodyPr/>
                    <a:lstStyle/>
                    <a:p>
                      <a:pPr fontAlgn="base"/>
                      <a:r>
                        <a:rPr lang="en-IN" sz="1300">
                          <a:effectLst/>
                        </a:rPr>
                        <a:t>N/A</a:t>
                      </a:r>
                    </a:p>
                  </a:txBody>
                  <a:tcPr anchor="ctr"/>
                </a:tc>
                <a:tc>
                  <a:txBody>
                    <a:bodyPr/>
                    <a:lstStyle/>
                    <a:p>
                      <a:pPr fontAlgn="base"/>
                      <a:r>
                        <a:rPr lang="en-US" sz="1300" dirty="0">
                          <a:effectLst/>
                        </a:rPr>
                        <a:t>Low-cost, Quick and flexible, No learning curve, No software required, Portable.</a:t>
                      </a:r>
                    </a:p>
                  </a:txBody>
                  <a:tcPr anchor="ctr"/>
                </a:tc>
                <a:extLst>
                  <a:ext uri="{0D108BD9-81ED-4DB2-BD59-A6C34878D82A}">
                    <a16:rowId xmlns:a16="http://schemas.microsoft.com/office/drawing/2014/main" val="1197046731"/>
                  </a:ext>
                </a:extLst>
              </a:tr>
            </a:tbl>
          </a:graphicData>
        </a:graphic>
      </p:graphicFrame>
    </p:spTree>
    <p:extLst>
      <p:ext uri="{BB962C8B-B14F-4D97-AF65-F5344CB8AC3E}">
        <p14:creationId xmlns:p14="http://schemas.microsoft.com/office/powerpoint/2010/main" val="258585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CA488-0A1E-D4FC-1E62-9D036780FC91}"/>
              </a:ext>
            </a:extLst>
          </p:cNvPr>
          <p:cNvSpPr>
            <a:spLocks noGrp="1"/>
          </p:cNvSpPr>
          <p:nvPr>
            <p:ph type="title"/>
          </p:nvPr>
        </p:nvSpPr>
        <p:spPr>
          <a:xfrm>
            <a:off x="838200" y="193675"/>
            <a:ext cx="10515600" cy="803275"/>
          </a:xfrm>
        </p:spPr>
        <p:txBody>
          <a:bodyPr>
            <a:normAutofit/>
          </a:bodyPr>
          <a:lstStyle/>
          <a:p>
            <a:r>
              <a:rPr lang="en-IN" sz="4200">
                <a:solidFill>
                  <a:schemeClr val="accent2">
                    <a:lumMod val="40000"/>
                    <a:lumOff val="60000"/>
                  </a:schemeClr>
                </a:solidFill>
              </a:rPr>
              <a:t>References</a:t>
            </a:r>
          </a:p>
        </p:txBody>
      </p:sp>
      <p:sp>
        <p:nvSpPr>
          <p:cNvPr id="3" name="Content Placeholder 2">
            <a:extLst>
              <a:ext uri="{FF2B5EF4-FFF2-40B4-BE49-F238E27FC236}">
                <a16:creationId xmlns:a16="http://schemas.microsoft.com/office/drawing/2014/main" id="{5A92D9BD-80FC-80FC-EF12-900223A0A6E6}"/>
              </a:ext>
            </a:extLst>
          </p:cNvPr>
          <p:cNvSpPr>
            <a:spLocks noGrp="1"/>
          </p:cNvSpPr>
          <p:nvPr>
            <p:ph idx="1"/>
          </p:nvPr>
        </p:nvSpPr>
        <p:spPr>
          <a:xfrm>
            <a:off x="838200" y="1120600"/>
            <a:ext cx="10665758" cy="5472591"/>
          </a:xfrm>
        </p:spPr>
        <p:txBody>
          <a:bodyPr vert="horz" lIns="91440" tIns="45720" rIns="91440" bIns="45720" rtlCol="0" anchor="t">
            <a:normAutofit fontScale="77500" lnSpcReduction="20000"/>
          </a:bodyPr>
          <a:lstStyle/>
          <a:p>
            <a:r>
              <a:rPr lang="en-IN" sz="1600" dirty="0"/>
              <a:t>Production Sources -</a:t>
            </a:r>
          </a:p>
          <a:p>
            <a:pPr lvl="1"/>
            <a:r>
              <a:rPr lang="en-IN" sz="1600" dirty="0"/>
              <a:t>Figma -  </a:t>
            </a:r>
            <a:r>
              <a:rPr lang="en-IN" sz="1600" dirty="0">
                <a:hlinkClick r:id="rId3"/>
              </a:rPr>
              <a:t>Figma: The Collaborative Interface Design Tool</a:t>
            </a:r>
            <a:endParaRPr lang="en-IN" sz="1600" dirty="0"/>
          </a:p>
          <a:p>
            <a:pPr lvl="1"/>
            <a:r>
              <a:rPr lang="en-IN" sz="1600" dirty="0"/>
              <a:t>GitHub -  </a:t>
            </a:r>
            <a:r>
              <a:rPr lang="en-IN" sz="1600" dirty="0">
                <a:hlinkClick r:id="rId4"/>
              </a:rPr>
              <a:t>GitHub</a:t>
            </a:r>
            <a:endParaRPr lang="en-IN" sz="1600" dirty="0"/>
          </a:p>
          <a:p>
            <a:pPr lvl="1"/>
            <a:r>
              <a:rPr lang="en-IN" sz="1600" dirty="0">
                <a:hlinkClick r:id="rId5"/>
              </a:rPr>
              <a:t>Arcy-03/Team-Software-Project-L4 (github.com)</a:t>
            </a:r>
            <a:r>
              <a:rPr lang="en-IN" sz="1600" dirty="0"/>
              <a:t> [Team GitHub Repo]</a:t>
            </a:r>
            <a:endParaRPr lang="en-IN" sz="1600" dirty="0">
              <a:ea typeface="Calibri"/>
              <a:cs typeface="Calibri"/>
            </a:endParaRPr>
          </a:p>
          <a:p>
            <a:pPr lvl="1"/>
            <a:r>
              <a:rPr lang="en-IN" sz="1600" dirty="0"/>
              <a:t>Trello -  </a:t>
            </a:r>
            <a:r>
              <a:rPr lang="en-IN" sz="1600" dirty="0">
                <a:hlinkClick r:id="rId6"/>
              </a:rPr>
              <a:t>TSP - Uni Marketplace | Trello</a:t>
            </a:r>
            <a:endParaRPr lang="en-IN" sz="1600" dirty="0"/>
          </a:p>
          <a:p>
            <a:pPr lvl="1"/>
            <a:r>
              <a:rPr lang="en-IN" sz="1600" dirty="0"/>
              <a:t>Iconify - </a:t>
            </a:r>
            <a:r>
              <a:rPr lang="en-IN" sz="1600" dirty="0">
                <a:hlinkClick r:id="rId7"/>
              </a:rPr>
              <a:t>https://iconify.design</a:t>
            </a:r>
            <a:endParaRPr lang="en-IN" sz="1600" dirty="0"/>
          </a:p>
          <a:p>
            <a:pPr lvl="1"/>
            <a:r>
              <a:rPr lang="en-IN" sz="1600" dirty="0"/>
              <a:t>Microsoft PowerPoint</a:t>
            </a:r>
            <a:endParaRPr lang="en-IN" sz="1600" dirty="0">
              <a:ea typeface="Calibri"/>
              <a:cs typeface="Calibri"/>
            </a:endParaRPr>
          </a:p>
          <a:p>
            <a:r>
              <a:rPr lang="en-IN" sz="1600" dirty="0"/>
              <a:t>Design Inspiration Sources - </a:t>
            </a:r>
            <a:endParaRPr lang="en-IN" sz="1600" dirty="0">
              <a:ea typeface="Calibri"/>
              <a:cs typeface="Calibri"/>
            </a:endParaRPr>
          </a:p>
          <a:p>
            <a:pPr lvl="1"/>
            <a:r>
              <a:rPr lang="en-IN" sz="1600" dirty="0"/>
              <a:t>Amazon (Mobile and Website) - </a:t>
            </a:r>
            <a:r>
              <a:rPr lang="en-US" sz="1600" dirty="0">
                <a:hlinkClick r:id="rId8"/>
              </a:rPr>
              <a:t>Amazon.co.uk: Low Prices in Electronics, Books, Sports Equipment &amp; more</a:t>
            </a:r>
            <a:endParaRPr lang="en-IN" sz="1600" dirty="0"/>
          </a:p>
          <a:p>
            <a:pPr lvl="1"/>
            <a:r>
              <a:rPr lang="en-IN" sz="1600" dirty="0"/>
              <a:t>eBay (Mobile and Website) - </a:t>
            </a:r>
            <a:r>
              <a:rPr lang="en-US" sz="1600" dirty="0">
                <a:hlinkClick r:id="rId9"/>
              </a:rPr>
              <a:t>Electronics, Cars, Fashion, Collectibles &amp; More | eBay</a:t>
            </a:r>
            <a:endParaRPr lang="en-IN" sz="1600" dirty="0"/>
          </a:p>
          <a:p>
            <a:pPr lvl="1"/>
            <a:r>
              <a:rPr lang="en-IN" sz="1600" dirty="0"/>
              <a:t>Patagonia - </a:t>
            </a:r>
            <a:r>
              <a:rPr lang="en-IN" sz="1600" dirty="0">
                <a:hlinkClick r:id="rId10"/>
              </a:rPr>
              <a:t>Patagonia Outdoor Clothing &amp; Gear</a:t>
            </a:r>
            <a:endParaRPr lang="en-IN" sz="1600" dirty="0"/>
          </a:p>
          <a:p>
            <a:pPr lvl="1"/>
            <a:r>
              <a:rPr lang="en-IN" sz="1600" dirty="0"/>
              <a:t>Depop - </a:t>
            </a:r>
            <a:r>
              <a:rPr lang="en-US" sz="1600" dirty="0">
                <a:hlinkClick r:id="rId11"/>
              </a:rPr>
              <a:t>Depop - buy, sell, discover unique fashion</a:t>
            </a:r>
            <a:endParaRPr lang="en-IN" sz="1600" dirty="0"/>
          </a:p>
          <a:p>
            <a:pPr lvl="1"/>
            <a:r>
              <a:rPr lang="en-IN" sz="1600" dirty="0"/>
              <a:t>Vinted - </a:t>
            </a:r>
            <a:r>
              <a:rPr lang="en-US" sz="1600" dirty="0">
                <a:hlinkClick r:id="rId12"/>
              </a:rPr>
              <a:t>Vinted | Sell and buy clothes, shoes and accessories</a:t>
            </a:r>
            <a:endParaRPr lang="en-US" sz="1600" dirty="0"/>
          </a:p>
          <a:p>
            <a:pPr lvl="1"/>
            <a:r>
              <a:rPr lang="en-IN" sz="1600" dirty="0"/>
              <a:t>Facebook Marketplace – https://www.facebook.com/marketplace</a:t>
            </a:r>
            <a:endParaRPr lang="en-IN" sz="1600" dirty="0">
              <a:ea typeface="Calibri"/>
              <a:cs typeface="Calibri"/>
            </a:endParaRPr>
          </a:p>
          <a:p>
            <a:r>
              <a:rPr lang="en-IN" sz="1600" dirty="0"/>
              <a:t>Accessibility and Usability –</a:t>
            </a:r>
            <a:endParaRPr lang="en-IN" sz="1600" dirty="0">
              <a:ea typeface="Calibri"/>
              <a:cs typeface="Calibri"/>
            </a:endParaRPr>
          </a:p>
          <a:p>
            <a:pPr marL="685800">
              <a:spcBef>
                <a:spcPts val="500"/>
              </a:spcBef>
            </a:pPr>
            <a:r>
              <a:rPr lang="en-GB" sz="1600" dirty="0">
                <a:ea typeface="+mn-lt"/>
                <a:cs typeface="+mn-lt"/>
              </a:rPr>
              <a:t>Chapman, C. (2019, September 24). Breaking down the principles of design (with infographic): </a:t>
            </a:r>
            <a:r>
              <a:rPr lang="en-GB" sz="1600" dirty="0" err="1">
                <a:ea typeface="+mn-lt"/>
                <a:cs typeface="+mn-lt"/>
              </a:rPr>
              <a:t>Topal</a:t>
            </a:r>
            <a:r>
              <a:rPr lang="en-GB" sz="1600" dirty="0">
                <a:ea typeface="+mn-lt"/>
                <a:cs typeface="+mn-lt"/>
              </a:rPr>
              <a:t>®. </a:t>
            </a:r>
            <a:r>
              <a:rPr lang="en-GB" sz="1600" dirty="0" err="1">
                <a:ea typeface="+mn-lt"/>
                <a:cs typeface="+mn-lt"/>
              </a:rPr>
              <a:t>Topal</a:t>
            </a:r>
            <a:r>
              <a:rPr lang="en-GB" sz="1600" dirty="0">
                <a:ea typeface="+mn-lt"/>
                <a:cs typeface="+mn-lt"/>
              </a:rPr>
              <a:t> Design Blog. </a:t>
            </a:r>
            <a:r>
              <a:rPr lang="en-GB" sz="1600" u="sng" dirty="0">
                <a:ea typeface="+mn-lt"/>
                <a:cs typeface="+mn-lt"/>
                <a:hlinkClick r:id="rId13"/>
              </a:rPr>
              <a:t>https://www.toptal.com/designers/gui/principles-of-design-infographic#:~:text=There%20are%20twelve%20basic%20principles,movement%2C%20variety%2C%20and%20unity</a:t>
            </a:r>
            <a:r>
              <a:rPr lang="en-GB" sz="1600" dirty="0">
                <a:ea typeface="+mn-lt"/>
                <a:cs typeface="+mn-lt"/>
              </a:rPr>
              <a:t>.</a:t>
            </a:r>
            <a:endParaRPr lang="en-US" sz="1600" dirty="0">
              <a:ea typeface="+mn-lt"/>
              <a:cs typeface="+mn-lt"/>
            </a:endParaRPr>
          </a:p>
          <a:p>
            <a:pPr lvl="1"/>
            <a:r>
              <a:rPr lang="en-GB" sz="1600" u="sng" dirty="0">
                <a:ea typeface="+mn-lt"/>
                <a:cs typeface="+mn-lt"/>
                <a:hlinkClick r:id="rId14"/>
              </a:rPr>
              <a:t>https://online.hbs.edu/blog/post/what-is-human-centered-design</a:t>
            </a:r>
            <a:endParaRPr lang="en-GB" sz="1600" dirty="0">
              <a:ea typeface="+mn-lt"/>
              <a:cs typeface="+mn-lt"/>
            </a:endParaRPr>
          </a:p>
          <a:p>
            <a:pPr lvl="1"/>
            <a:r>
              <a:rPr lang="en-GB" sz="1600" dirty="0">
                <a:ea typeface="+mn-lt"/>
                <a:cs typeface="+mn-lt"/>
              </a:rPr>
              <a:t>Relationship Between Web Accessibility and Usability: </a:t>
            </a:r>
            <a:r>
              <a:rPr lang="en-GB" sz="1600" u="sng" dirty="0">
                <a:ea typeface="+mn-lt"/>
                <a:cs typeface="+mn-lt"/>
                <a:hlinkClick r:id="rId15"/>
              </a:rPr>
              <a:t>https://www.w3.org/WAI/EO/Drafts/access-use/accessibility-n-usability2010-09Sep-09.html#:~:text=Usability%20is%20about%20making%20products,no%20barriers%20preventing%20equal%20access</a:t>
            </a:r>
            <a:r>
              <a:rPr lang="en-GB" sz="1600" dirty="0">
                <a:ea typeface="+mn-lt"/>
                <a:cs typeface="+mn-lt"/>
              </a:rPr>
              <a:t>.</a:t>
            </a:r>
          </a:p>
          <a:p>
            <a:pPr lvl="1"/>
            <a:r>
              <a:rPr lang="en-GB" sz="1600" dirty="0">
                <a:ea typeface="+mn-lt"/>
                <a:cs typeface="+mn-lt"/>
              </a:rPr>
              <a:t>Colour contrast. Accessibility by Design: </a:t>
            </a:r>
            <a:r>
              <a:rPr lang="en-GB" sz="1600" u="sng" dirty="0">
                <a:ea typeface="+mn-lt"/>
                <a:cs typeface="+mn-lt"/>
                <a:hlinkClick r:id="rId16"/>
              </a:rPr>
              <a:t>https://www.chhs.colostate.edu/accessibility/best-practices-how-tos/color-contrast/#:~:text=Choose%20a%20color%20scheme%20that,and%20white%20provide%20maximum%20contrast</a:t>
            </a:r>
            <a:r>
              <a:rPr lang="en-GB" sz="1600" dirty="0">
                <a:ea typeface="+mn-lt"/>
                <a:cs typeface="+mn-lt"/>
              </a:rPr>
              <a:t>.)</a:t>
            </a:r>
          </a:p>
          <a:p>
            <a:r>
              <a:rPr lang="en-IN" sz="1600" dirty="0"/>
              <a:t>Technology and Design Research –</a:t>
            </a:r>
            <a:endParaRPr lang="en-IN" sz="1600" dirty="0">
              <a:ea typeface="Calibri"/>
              <a:cs typeface="Calibri"/>
            </a:endParaRPr>
          </a:p>
          <a:p>
            <a:pPr lvl="1"/>
            <a:r>
              <a:rPr lang="en-US" sz="1600" dirty="0">
                <a:hlinkClick r:id="rId17"/>
              </a:rPr>
              <a:t>What Is Responsive Web Design? And How to Get Started | Coursera</a:t>
            </a:r>
            <a:endParaRPr lang="en-US" sz="1600" dirty="0"/>
          </a:p>
          <a:p>
            <a:pPr lvl="1"/>
            <a:r>
              <a:rPr lang="en-US" sz="1600" dirty="0">
                <a:hlinkClick r:id="rId18"/>
              </a:rPr>
              <a:t>UI vs. UX Design: What’s the Difference? | Coursera</a:t>
            </a:r>
            <a:endParaRPr lang="en-US" sz="1600" dirty="0"/>
          </a:p>
          <a:p>
            <a:pPr lvl="1"/>
            <a:r>
              <a:rPr lang="en-US" sz="1600" dirty="0">
                <a:hlinkClick r:id="rId19"/>
              </a:rPr>
              <a:t>High-Fidelity Prototyping: What Is It And How Can It Help? | Figma</a:t>
            </a:r>
            <a:endParaRPr lang="en-US" sz="1600" dirty="0"/>
          </a:p>
          <a:p>
            <a:pPr lvl="1"/>
            <a:r>
              <a:rPr lang="en-IN" sz="1600" dirty="0">
                <a:hlinkClick r:id="rId20"/>
              </a:rPr>
              <a:t>ChatGPT (openai.com)</a:t>
            </a:r>
            <a:r>
              <a:rPr lang="en-US" sz="1600" dirty="0"/>
              <a:t> and </a:t>
            </a:r>
            <a:r>
              <a:rPr lang="en-IN" sz="1600" dirty="0"/>
              <a:t>Bing CoPilot</a:t>
            </a:r>
            <a:endParaRPr lang="en-IN" sz="1600" dirty="0">
              <a:ea typeface="Calibri"/>
              <a:cs typeface="Calibri"/>
            </a:endParaRPr>
          </a:p>
          <a:p>
            <a:pPr lvl="1"/>
            <a:endParaRPr lang="en-IN" sz="1200" dirty="0"/>
          </a:p>
        </p:txBody>
      </p:sp>
      <p:sp>
        <p:nvSpPr>
          <p:cNvPr id="7" name="Arrow: Left 6">
            <a:hlinkClick r:id="rId21" action="ppaction://hlinksldjump"/>
            <a:extLst>
              <a:ext uri="{FF2B5EF4-FFF2-40B4-BE49-F238E27FC236}">
                <a16:creationId xmlns:a16="http://schemas.microsoft.com/office/drawing/2014/main" id="{69E3B1AD-55FA-3471-043C-954402E9CD08}"/>
              </a:ext>
            </a:extLst>
          </p:cNvPr>
          <p:cNvSpPr/>
          <p:nvPr/>
        </p:nvSpPr>
        <p:spPr>
          <a:xfrm>
            <a:off x="11061700" y="312736"/>
            <a:ext cx="584200" cy="419100"/>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9093B663-406E-8493-EB8D-DA31D1BD3AE9}"/>
              </a:ext>
            </a:extLst>
          </p:cNvPr>
          <p:cNvSpPr txBox="1"/>
          <p:nvPr/>
        </p:nvSpPr>
        <p:spPr>
          <a:xfrm>
            <a:off x="10740035" y="850894"/>
            <a:ext cx="1451966" cy="830997"/>
          </a:xfrm>
          <a:prstGeom prst="rect">
            <a:avLst/>
          </a:prstGeom>
          <a:noFill/>
        </p:spPr>
        <p:txBody>
          <a:bodyPr wrap="square" rtlCol="0">
            <a:spAutoFit/>
          </a:bodyPr>
          <a:lstStyle/>
          <a:p>
            <a:r>
              <a:rPr lang="en-IN" sz="1600">
                <a:solidFill>
                  <a:schemeClr val="accent2">
                    <a:lumMod val="40000"/>
                    <a:lumOff val="60000"/>
                  </a:schemeClr>
                </a:solidFill>
              </a:rPr>
              <a:t>Back To </a:t>
            </a:r>
          </a:p>
          <a:p>
            <a:r>
              <a:rPr lang="en-IN" sz="1600">
                <a:solidFill>
                  <a:schemeClr val="accent2">
                    <a:lumMod val="40000"/>
                    <a:lumOff val="60000"/>
                  </a:schemeClr>
                </a:solidFill>
              </a:rPr>
              <a:t>Additional Research Slides</a:t>
            </a:r>
          </a:p>
        </p:txBody>
      </p:sp>
    </p:spTree>
    <p:extLst>
      <p:ext uri="{BB962C8B-B14F-4D97-AF65-F5344CB8AC3E}">
        <p14:creationId xmlns:p14="http://schemas.microsoft.com/office/powerpoint/2010/main" val="13594065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5936-DFD1-A6B2-72A0-4F273B7E53C1}"/>
              </a:ext>
            </a:extLst>
          </p:cNvPr>
          <p:cNvSpPr>
            <a:spLocks noGrp="1"/>
          </p:cNvSpPr>
          <p:nvPr>
            <p:ph type="title"/>
          </p:nvPr>
        </p:nvSpPr>
        <p:spPr>
          <a:xfrm>
            <a:off x="838200" y="546660"/>
            <a:ext cx="10515600" cy="851834"/>
          </a:xfrm>
        </p:spPr>
        <p:txBody>
          <a:bodyPr>
            <a:normAutofit/>
          </a:bodyPr>
          <a:lstStyle/>
          <a:p>
            <a:r>
              <a:rPr lang="en-US" sz="4200" dirty="0">
                <a:solidFill>
                  <a:schemeClr val="accent2">
                    <a:lumMod val="40000"/>
                    <a:lumOff val="60000"/>
                  </a:schemeClr>
                </a:solidFill>
                <a:latin typeface="+mn-lt"/>
                <a:ea typeface="Calibri Light"/>
                <a:cs typeface="Calibri Light"/>
              </a:rPr>
              <a:t>References</a:t>
            </a:r>
            <a:endParaRPr lang="en-US" sz="4200" dirty="0">
              <a:solidFill>
                <a:schemeClr val="accent2">
                  <a:lumMod val="40000"/>
                  <a:lumOff val="60000"/>
                </a:schemeClr>
              </a:solidFill>
              <a:latin typeface="+mn-lt"/>
            </a:endParaRPr>
          </a:p>
        </p:txBody>
      </p:sp>
      <p:sp>
        <p:nvSpPr>
          <p:cNvPr id="3" name="Content Placeholder 2">
            <a:extLst>
              <a:ext uri="{FF2B5EF4-FFF2-40B4-BE49-F238E27FC236}">
                <a16:creationId xmlns:a16="http://schemas.microsoft.com/office/drawing/2014/main" id="{477801C3-9A12-5A8E-C060-C46E1CD47BD1}"/>
              </a:ext>
            </a:extLst>
          </p:cNvPr>
          <p:cNvSpPr>
            <a:spLocks noGrp="1"/>
          </p:cNvSpPr>
          <p:nvPr>
            <p:ph idx="1"/>
          </p:nvPr>
        </p:nvSpPr>
        <p:spPr>
          <a:xfrm>
            <a:off x="838200" y="1788858"/>
            <a:ext cx="10515600" cy="4583251"/>
          </a:xfrm>
        </p:spPr>
        <p:txBody>
          <a:bodyPr vert="horz" lIns="91440" tIns="45720" rIns="91440" bIns="45720" rtlCol="0" anchor="t">
            <a:normAutofit fontScale="25000" lnSpcReduction="20000"/>
          </a:bodyPr>
          <a:lstStyle/>
          <a:p>
            <a:r>
              <a:rPr lang="en-US" sz="6000" dirty="0">
                <a:latin typeface="Segoe UI"/>
                <a:cs typeface="Segoe UI"/>
                <a:hlinkClick r:id="rId2">
                  <a:extLst>
                    <a:ext uri="{A12FA001-AC4F-418D-AE19-62706E023703}">
                      <ahyp:hlinkClr xmlns:ahyp="http://schemas.microsoft.com/office/drawing/2018/hyperlinkcolor" val="tx"/>
                    </a:ext>
                  </a:extLst>
                </a:hlinkClick>
              </a:rPr>
              <a:t>https://www.g2.com/products/unimarket/reviews</a:t>
            </a:r>
            <a:endParaRPr lang="en-US" sz="6000" dirty="0">
              <a:latin typeface="Segoe UI"/>
              <a:ea typeface="Calibri" panose="020F0502020204030204"/>
              <a:cs typeface="Segoe UI"/>
              <a:hlinkClick r:id="" action="ppaction://noaction">
                <a:extLst>
                  <a:ext uri="{A12FA001-AC4F-418D-AE19-62706E023703}">
                    <ahyp:hlinkClr xmlns:ahyp="http://schemas.microsoft.com/office/drawing/2018/hyperlinkcolor" val="tx"/>
                  </a:ext>
                </a:extLst>
              </a:hlinkClick>
            </a:endParaRPr>
          </a:p>
          <a:p>
            <a:r>
              <a:rPr lang="en-US" sz="6000" dirty="0">
                <a:latin typeface="Segoe UI"/>
                <a:ea typeface="Calibri"/>
                <a:cs typeface="Segoe UI"/>
                <a:hlinkClick r:id="rId3">
                  <a:extLst>
                    <a:ext uri="{A12FA001-AC4F-418D-AE19-62706E023703}">
                      <ahyp:hlinkClr xmlns:ahyp="http://schemas.microsoft.com/office/drawing/2018/hyperlinkcolor" val="tx"/>
                    </a:ext>
                  </a:extLst>
                </a:hlinkClick>
              </a:rPr>
              <a:t>https://freepngimg.com/png/75298-play-google-tea-button-knorr-now-lipton</a:t>
            </a:r>
            <a:endParaRPr lang="en-US" sz="6000" dirty="0">
              <a:latin typeface="Segoe UI"/>
              <a:ea typeface="Calibri"/>
              <a:cs typeface="Segoe UI"/>
            </a:endParaRPr>
          </a:p>
          <a:p>
            <a:r>
              <a:rPr lang="en-US" sz="6000" dirty="0">
                <a:ea typeface="+mn-lt"/>
                <a:cs typeface="+mn-lt"/>
                <a:hlinkClick r:id="rId4">
                  <a:extLst>
                    <a:ext uri="{A12FA001-AC4F-418D-AE19-62706E023703}">
                      <ahyp:hlinkClr xmlns:ahyp="http://schemas.microsoft.com/office/drawing/2018/hyperlinkcolor" val="tx"/>
                    </a:ext>
                  </a:extLst>
                </a:hlinkClick>
              </a:rPr>
              <a:t>Apple Store vs. Google Play. What is better? | </a:t>
            </a:r>
            <a:r>
              <a:rPr lang="en-US" sz="6000" dirty="0" err="1">
                <a:ea typeface="+mn-lt"/>
                <a:cs typeface="+mn-lt"/>
                <a:hlinkClick r:id="rId4">
                  <a:extLst>
                    <a:ext uri="{A12FA001-AC4F-418D-AE19-62706E023703}">
                      <ahyp:hlinkClr xmlns:ahyp="http://schemas.microsoft.com/office/drawing/2018/hyperlinkcolor" val="tx"/>
                    </a:ext>
                  </a:extLst>
                </a:hlinkClick>
              </a:rPr>
              <a:t>iGotOffer</a:t>
            </a:r>
            <a:endParaRPr lang="en-US" sz="6000" dirty="0">
              <a:latin typeface="Calibri"/>
              <a:ea typeface="Calibri"/>
              <a:cs typeface="Calibri"/>
            </a:endParaRPr>
          </a:p>
          <a:p>
            <a:r>
              <a:rPr lang="en-US" sz="6000" dirty="0">
                <a:latin typeface="Calibri"/>
                <a:ea typeface="Calibri"/>
                <a:cs typeface="Calibri"/>
              </a:rPr>
              <a:t>W3Schools (2023). </a:t>
            </a:r>
            <a:r>
              <a:rPr lang="en-US" sz="6000" i="1" dirty="0">
                <a:latin typeface="Calibri"/>
                <a:ea typeface="Calibri"/>
                <a:cs typeface="Calibri"/>
              </a:rPr>
              <a:t>HTML Responsive Web Design</a:t>
            </a:r>
            <a:r>
              <a:rPr lang="en-US" sz="6000" dirty="0">
                <a:latin typeface="Calibri"/>
                <a:ea typeface="Calibri"/>
                <a:cs typeface="Calibri"/>
              </a:rPr>
              <a:t>. [online] W3schools.com. Available at: </a:t>
            </a:r>
            <a:r>
              <a:rPr lang="en-US" sz="6000" dirty="0">
                <a:latin typeface="Calibri"/>
                <a:ea typeface="Calibri"/>
                <a:cs typeface="Calibri"/>
                <a:hlinkClick r:id="rId5">
                  <a:extLst>
                    <a:ext uri="{A12FA001-AC4F-418D-AE19-62706E023703}">
                      <ahyp:hlinkClr xmlns:ahyp="http://schemas.microsoft.com/office/drawing/2018/hyperlinkcolor" val="tx"/>
                    </a:ext>
                  </a:extLst>
                </a:hlinkClick>
              </a:rPr>
              <a:t>https://www.w3schools.com/html/html_responsive.asp</a:t>
            </a:r>
            <a:r>
              <a:rPr lang="en-US" sz="6000" dirty="0">
                <a:latin typeface="Calibri"/>
                <a:ea typeface="Calibri"/>
                <a:cs typeface="Calibri"/>
              </a:rPr>
              <a:t>.</a:t>
            </a:r>
          </a:p>
          <a:p>
            <a:r>
              <a:rPr lang="en-US" sz="6000" dirty="0">
                <a:latin typeface="Calibri"/>
                <a:ea typeface="Calibri"/>
                <a:cs typeface="Calibri"/>
              </a:rPr>
              <a:t>Coursera. (n.d.). </a:t>
            </a:r>
            <a:r>
              <a:rPr lang="en-US" sz="6000" i="1" dirty="0">
                <a:latin typeface="Calibri"/>
                <a:ea typeface="Calibri"/>
                <a:cs typeface="Calibri"/>
              </a:rPr>
              <a:t>What Is Responsive Web Design? And How to Get Started</a:t>
            </a:r>
            <a:r>
              <a:rPr lang="en-US" sz="6000" dirty="0">
                <a:latin typeface="Calibri"/>
                <a:ea typeface="Calibri"/>
                <a:cs typeface="Calibri"/>
              </a:rPr>
              <a:t>. [online] Available at: </a:t>
            </a:r>
            <a:r>
              <a:rPr lang="en-US" sz="6000" dirty="0">
                <a:latin typeface="Calibri"/>
                <a:ea typeface="Calibri"/>
                <a:cs typeface="Calibri"/>
                <a:hlinkClick r:id="rId6">
                  <a:extLst>
                    <a:ext uri="{A12FA001-AC4F-418D-AE19-62706E023703}">
                      <ahyp:hlinkClr xmlns:ahyp="http://schemas.microsoft.com/office/drawing/2018/hyperlinkcolor" val="tx"/>
                    </a:ext>
                  </a:extLst>
                </a:hlinkClick>
              </a:rPr>
              <a:t>https://www.coursera.org/articles/responsive-web-design</a:t>
            </a:r>
            <a:r>
              <a:rPr lang="en-US" sz="6000" dirty="0">
                <a:latin typeface="Calibri"/>
                <a:ea typeface="Calibri"/>
                <a:cs typeface="Calibri"/>
              </a:rPr>
              <a:t>.</a:t>
            </a:r>
          </a:p>
          <a:p>
            <a:r>
              <a:rPr lang="en-US" sz="6000" dirty="0">
                <a:latin typeface="Calibri"/>
                <a:ea typeface="Calibri"/>
                <a:cs typeface="Calibri"/>
                <a:hlinkClick r:id="rId7">
                  <a:extLst>
                    <a:ext uri="{A12FA001-AC4F-418D-AE19-62706E023703}">
                      <ahyp:hlinkClr xmlns:ahyp="http://schemas.microsoft.com/office/drawing/2018/hyperlinkcolor" val="tx"/>
                    </a:ext>
                  </a:extLst>
                </a:hlinkClick>
              </a:rPr>
              <a:t>www.w3schools.com</a:t>
            </a:r>
            <a:r>
              <a:rPr lang="en-US" sz="6000" dirty="0">
                <a:latin typeface="Calibri"/>
                <a:ea typeface="Calibri"/>
                <a:cs typeface="Calibri"/>
              </a:rPr>
              <a:t>. (n.d.). </a:t>
            </a:r>
            <a:r>
              <a:rPr lang="en-US" sz="6000" i="1" dirty="0">
                <a:latin typeface="Calibri"/>
                <a:ea typeface="Calibri"/>
                <a:cs typeface="Calibri"/>
              </a:rPr>
              <a:t>CSS Colors</a:t>
            </a:r>
            <a:r>
              <a:rPr lang="en-US" sz="6000" dirty="0">
                <a:latin typeface="Calibri"/>
                <a:ea typeface="Calibri"/>
                <a:cs typeface="Calibri"/>
              </a:rPr>
              <a:t>. [online] Available at: </a:t>
            </a:r>
            <a:r>
              <a:rPr lang="en-US" sz="6000" dirty="0">
                <a:latin typeface="Calibri"/>
                <a:ea typeface="Calibri"/>
                <a:cs typeface="Calibri"/>
                <a:hlinkClick r:id="rId8">
                  <a:extLst>
                    <a:ext uri="{A12FA001-AC4F-418D-AE19-62706E023703}">
                      <ahyp:hlinkClr xmlns:ahyp="http://schemas.microsoft.com/office/drawing/2018/hyperlinkcolor" val="tx"/>
                    </a:ext>
                  </a:extLst>
                </a:hlinkClick>
              </a:rPr>
              <a:t>https://www.w3schools.com/cssref/css_colors.php</a:t>
            </a:r>
            <a:r>
              <a:rPr lang="en-US" sz="6000" dirty="0">
                <a:latin typeface="Calibri"/>
                <a:ea typeface="Calibri"/>
                <a:cs typeface="Calibri"/>
              </a:rPr>
              <a:t>.</a:t>
            </a:r>
          </a:p>
          <a:p>
            <a:r>
              <a:rPr lang="en-US" sz="6000" dirty="0">
                <a:latin typeface="Calibri"/>
                <a:ea typeface="Calibri"/>
                <a:cs typeface="Calibri"/>
              </a:rPr>
              <a:t>HTML Arrows. (2017). </a:t>
            </a:r>
            <a:r>
              <a:rPr lang="en-US" sz="6000" i="1" dirty="0">
                <a:latin typeface="Calibri"/>
                <a:ea typeface="Calibri"/>
                <a:cs typeface="Calibri"/>
              </a:rPr>
              <a:t>HTML Symbols, Entities and Codes — </a:t>
            </a:r>
            <a:r>
              <a:rPr lang="en-US" sz="6000" i="1" dirty="0" err="1">
                <a:latin typeface="Calibri"/>
                <a:ea typeface="Calibri"/>
                <a:cs typeface="Calibri"/>
              </a:rPr>
              <a:t>Toptal</a:t>
            </a:r>
            <a:r>
              <a:rPr lang="en-US" sz="6000" i="1" dirty="0">
                <a:latin typeface="Calibri"/>
                <a:ea typeface="Calibri"/>
                <a:cs typeface="Calibri"/>
              </a:rPr>
              <a:t> Designers</a:t>
            </a:r>
            <a:r>
              <a:rPr lang="en-US" sz="6000" dirty="0">
                <a:latin typeface="Calibri"/>
                <a:ea typeface="Calibri"/>
                <a:cs typeface="Calibri"/>
              </a:rPr>
              <a:t>. [online] Available at: </a:t>
            </a:r>
            <a:r>
              <a:rPr lang="en-US" sz="6000" dirty="0">
                <a:latin typeface="Calibri"/>
                <a:ea typeface="Calibri"/>
                <a:cs typeface="Calibri"/>
                <a:hlinkClick r:id="rId9">
                  <a:extLst>
                    <a:ext uri="{A12FA001-AC4F-418D-AE19-62706E023703}">
                      <ahyp:hlinkClr xmlns:ahyp="http://schemas.microsoft.com/office/drawing/2018/hyperlinkcolor" val="tx"/>
                    </a:ext>
                  </a:extLst>
                </a:hlinkClick>
              </a:rPr>
              <a:t>https://www.toptal.com/designers/htmlarrows/symbols/</a:t>
            </a:r>
            <a:r>
              <a:rPr lang="en-US" sz="6000" dirty="0">
                <a:latin typeface="Calibri"/>
                <a:ea typeface="Calibri"/>
                <a:cs typeface="Calibri"/>
              </a:rPr>
              <a:t>.</a:t>
            </a:r>
          </a:p>
          <a:p>
            <a:r>
              <a:rPr lang="en-US" sz="6000" dirty="0">
                <a:latin typeface="Calibri"/>
                <a:ea typeface="Calibri"/>
                <a:cs typeface="Calibri"/>
              </a:rPr>
              <a:t>W3Schools (2018). </a:t>
            </a:r>
            <a:r>
              <a:rPr lang="en-US" sz="6000" i="1" dirty="0">
                <a:latin typeface="Calibri"/>
                <a:ea typeface="Calibri"/>
                <a:cs typeface="Calibri"/>
              </a:rPr>
              <a:t>HTML Tutorial</a:t>
            </a:r>
            <a:r>
              <a:rPr lang="en-US" sz="6000" dirty="0">
                <a:latin typeface="Calibri"/>
                <a:ea typeface="Calibri"/>
                <a:cs typeface="Calibri"/>
              </a:rPr>
              <a:t>. [online] W3schools.com. Available at: </a:t>
            </a:r>
            <a:r>
              <a:rPr lang="en-US" sz="6000" dirty="0">
                <a:latin typeface="Calibri"/>
                <a:ea typeface="Calibri"/>
                <a:cs typeface="Calibri"/>
                <a:hlinkClick r:id="rId10">
                  <a:extLst>
                    <a:ext uri="{A12FA001-AC4F-418D-AE19-62706E023703}">
                      <ahyp:hlinkClr xmlns:ahyp="http://schemas.microsoft.com/office/drawing/2018/hyperlinkcolor" val="tx"/>
                    </a:ext>
                  </a:extLst>
                </a:hlinkClick>
              </a:rPr>
              <a:t>https://www.w3schools.com/html/</a:t>
            </a:r>
            <a:r>
              <a:rPr lang="en-US" sz="6000" dirty="0">
                <a:latin typeface="Calibri"/>
                <a:ea typeface="Calibri"/>
                <a:cs typeface="Calibri"/>
              </a:rPr>
              <a:t>.</a:t>
            </a:r>
          </a:p>
          <a:p>
            <a:r>
              <a:rPr lang="en-US" sz="6000" dirty="0">
                <a:latin typeface="Calibri"/>
                <a:ea typeface="Calibri"/>
                <a:cs typeface="Calibri"/>
              </a:rPr>
              <a:t>MDN Web Docs. (2019). </a:t>
            </a:r>
            <a:r>
              <a:rPr lang="en-US" sz="6000" i="1" dirty="0">
                <a:latin typeface="Calibri"/>
                <a:ea typeface="Calibri"/>
                <a:cs typeface="Calibri"/>
              </a:rPr>
              <a:t>CSS reference</a:t>
            </a:r>
            <a:r>
              <a:rPr lang="en-US" sz="6000" dirty="0">
                <a:latin typeface="Calibri"/>
                <a:ea typeface="Calibri"/>
                <a:cs typeface="Calibri"/>
              </a:rPr>
              <a:t>. [online] Available at: </a:t>
            </a:r>
            <a:r>
              <a:rPr lang="en-US" sz="6000" dirty="0">
                <a:latin typeface="Calibri"/>
                <a:ea typeface="Calibri"/>
                <a:cs typeface="Calibri"/>
                <a:hlinkClick r:id="rId11">
                  <a:extLst>
                    <a:ext uri="{A12FA001-AC4F-418D-AE19-62706E023703}">
                      <ahyp:hlinkClr xmlns:ahyp="http://schemas.microsoft.com/office/drawing/2018/hyperlinkcolor" val="tx"/>
                    </a:ext>
                  </a:extLst>
                </a:hlinkClick>
              </a:rPr>
              <a:t>https://developer.mozilla.org/en-US/docs/Web/CSS/Reference</a:t>
            </a:r>
            <a:r>
              <a:rPr lang="en-US" sz="6000" dirty="0">
                <a:latin typeface="Calibri"/>
                <a:ea typeface="Calibri"/>
                <a:cs typeface="Calibri"/>
              </a:rPr>
              <a:t>.</a:t>
            </a:r>
          </a:p>
          <a:p>
            <a:r>
              <a:rPr lang="en-US" sz="5600" dirty="0">
                <a:solidFill>
                  <a:srgbClr val="000000"/>
                </a:solidFill>
                <a:latin typeface="Calibri"/>
                <a:ea typeface="Calibri"/>
                <a:cs typeface="Calibri"/>
              </a:rPr>
              <a:t>‌</a:t>
            </a:r>
            <a:endParaRPr lang="en-US" sz="5600" dirty="0"/>
          </a:p>
          <a:p>
            <a:endParaRPr lang="en-US" sz="2600" dirty="0">
              <a:solidFill>
                <a:srgbClr val="FFFFFF"/>
              </a:solidFill>
              <a:latin typeface="Calibri"/>
              <a:ea typeface="Calibri"/>
              <a:cs typeface="Calibri"/>
            </a:endParaRPr>
          </a:p>
          <a:p>
            <a:r>
              <a:rPr lang="en-US" sz="1400" dirty="0">
                <a:solidFill>
                  <a:srgbClr val="000000"/>
                </a:solidFill>
                <a:latin typeface="Calibri"/>
                <a:ea typeface="Calibri"/>
                <a:cs typeface="Calibri"/>
              </a:rPr>
              <a:t>‌</a:t>
            </a:r>
            <a:endParaRPr lang="en-US" dirty="0"/>
          </a:p>
          <a:p>
            <a:endParaRPr lang="en-US" sz="1400" dirty="0">
              <a:solidFill>
                <a:srgbClr val="000000"/>
              </a:solidFill>
              <a:latin typeface="Calibri"/>
              <a:ea typeface="Calibri"/>
              <a:cs typeface="Calibri"/>
            </a:endParaRPr>
          </a:p>
          <a:p>
            <a:r>
              <a:rPr lang="en-US" sz="1400" dirty="0">
                <a:solidFill>
                  <a:srgbClr val="000000"/>
                </a:solidFill>
                <a:latin typeface="Calibri"/>
                <a:ea typeface="Calibri"/>
                <a:cs typeface="Calibri"/>
              </a:rPr>
              <a:t>‌</a:t>
            </a:r>
            <a:endParaRPr lang="en-US" dirty="0"/>
          </a:p>
          <a:p>
            <a:endParaRPr lang="en-US" sz="1400" dirty="0">
              <a:solidFill>
                <a:srgbClr val="FFFFFF"/>
              </a:solidFill>
              <a:latin typeface="Calibri"/>
              <a:ea typeface="Calibri"/>
              <a:cs typeface="Calibri"/>
            </a:endParaRPr>
          </a:p>
          <a:p>
            <a:r>
              <a:rPr lang="en-US" sz="1400" dirty="0">
                <a:solidFill>
                  <a:srgbClr val="000000"/>
                </a:solidFill>
                <a:latin typeface="Calibri"/>
                <a:ea typeface="Calibri"/>
                <a:cs typeface="Calibri"/>
              </a:rPr>
              <a:t>‌</a:t>
            </a:r>
            <a:endParaRPr lang="en-US" dirty="0"/>
          </a:p>
          <a:p>
            <a:endParaRPr lang="en-US" sz="1400" dirty="0">
              <a:solidFill>
                <a:srgbClr val="FFFFFF"/>
              </a:solidFill>
              <a:latin typeface="Calibri"/>
              <a:ea typeface="Calibri"/>
              <a:cs typeface="Calibri"/>
            </a:endParaRPr>
          </a:p>
          <a:p>
            <a:r>
              <a:rPr lang="en-US" sz="1400" dirty="0">
                <a:solidFill>
                  <a:srgbClr val="000000"/>
                </a:solidFill>
                <a:latin typeface="Calibri"/>
                <a:ea typeface="Calibri"/>
                <a:cs typeface="Calibri"/>
              </a:rPr>
              <a:t>‌</a:t>
            </a:r>
            <a:endParaRPr lang="en-US" dirty="0"/>
          </a:p>
          <a:p>
            <a:endParaRPr lang="en-US" sz="1400" dirty="0">
              <a:solidFill>
                <a:srgbClr val="FFFFFF"/>
              </a:solidFill>
              <a:latin typeface="Calibri"/>
              <a:ea typeface="Calibri"/>
              <a:cs typeface="Calibri"/>
            </a:endParaRPr>
          </a:p>
          <a:p>
            <a:r>
              <a:rPr lang="en-US" sz="1400" dirty="0">
                <a:solidFill>
                  <a:srgbClr val="000000"/>
                </a:solidFill>
                <a:latin typeface="Calibri"/>
                <a:ea typeface="Calibri"/>
                <a:cs typeface="Calibri"/>
              </a:rPr>
              <a:t>‌</a:t>
            </a:r>
            <a:endParaRPr lang="en-US" dirty="0"/>
          </a:p>
          <a:p>
            <a:pPr>
              <a:buFont typeface="Calibri" panose="020B0604020202020204" pitchFamily="34" charset="0"/>
              <a:buChar char="-"/>
            </a:pPr>
            <a:endParaRPr lang="en-US" sz="1400" dirty="0">
              <a:solidFill>
                <a:srgbClr val="FFFFFF"/>
              </a:solidFill>
              <a:latin typeface="Calibri"/>
              <a:ea typeface="Calibri"/>
              <a:cs typeface="Calibri"/>
            </a:endParaRPr>
          </a:p>
          <a:p>
            <a:r>
              <a:rPr lang="en-US" sz="1400" dirty="0">
                <a:solidFill>
                  <a:srgbClr val="000000"/>
                </a:solidFill>
                <a:latin typeface="Calibri"/>
                <a:ea typeface="Calibri"/>
                <a:cs typeface="Calibri"/>
              </a:rPr>
              <a:t> at: </a:t>
            </a:r>
          </a:p>
          <a:p>
            <a:r>
              <a:rPr lang="en-US" sz="1400" dirty="0">
                <a:solidFill>
                  <a:srgbClr val="000000"/>
                </a:solidFill>
                <a:latin typeface="Calibri"/>
                <a:ea typeface="Calibri"/>
                <a:cs typeface="Calibri"/>
              </a:rPr>
              <a:t>‌</a:t>
            </a:r>
            <a:endParaRPr lang="en-US" dirty="0"/>
          </a:p>
          <a:p>
            <a:pPr>
              <a:buFont typeface="Calibri" panose="020B0604020202020204" pitchFamily="34" charset="0"/>
              <a:buChar char="-"/>
            </a:pPr>
            <a:endParaRPr lang="en-US" sz="1400" dirty="0">
              <a:solidFill>
                <a:srgbClr val="FFFFFF"/>
              </a:solidFill>
              <a:latin typeface="Calibri"/>
              <a:ea typeface="Calibri"/>
              <a:cs typeface="Calibri"/>
            </a:endParaRPr>
          </a:p>
          <a:p>
            <a:pPr>
              <a:buFont typeface="Calibri" panose="020B0604020202020204" pitchFamily="34" charset="0"/>
              <a:buChar char="-"/>
            </a:pPr>
            <a:endParaRPr lang="en-US" sz="1400" dirty="0">
              <a:solidFill>
                <a:srgbClr val="FFFFFF"/>
              </a:solidFill>
              <a:latin typeface="Segoe UI"/>
              <a:ea typeface="Calibri"/>
              <a:cs typeface="Segoe UI"/>
            </a:endParaRPr>
          </a:p>
          <a:p>
            <a:pPr marL="0" indent="0">
              <a:buNone/>
            </a:pPr>
            <a:endParaRPr lang="en-US" sz="1400" dirty="0">
              <a:solidFill>
                <a:srgbClr val="000000"/>
              </a:solidFill>
              <a:latin typeface="Segoe UI"/>
              <a:ea typeface="Calibri"/>
              <a:cs typeface="Segoe UI"/>
            </a:endParaRPr>
          </a:p>
          <a:p>
            <a:pPr marL="0" indent="0">
              <a:buNone/>
            </a:pPr>
            <a:endParaRPr lang="en-US" sz="1400" dirty="0">
              <a:solidFill>
                <a:srgbClr val="000000"/>
              </a:solidFill>
              <a:latin typeface="Segoe UI"/>
              <a:ea typeface="Calibri"/>
              <a:cs typeface="Segoe UI"/>
            </a:endParaRPr>
          </a:p>
          <a:p>
            <a:pPr>
              <a:buFont typeface="Calibri" panose="020B0604020202020204" pitchFamily="34" charset="0"/>
              <a:buChar char="-"/>
            </a:pPr>
            <a:endParaRPr lang="en-US" dirty="0">
              <a:ea typeface="Calibri"/>
              <a:cs typeface="Calibri"/>
            </a:endParaRPr>
          </a:p>
        </p:txBody>
      </p:sp>
    </p:spTree>
    <p:extLst>
      <p:ext uri="{BB962C8B-B14F-4D97-AF65-F5344CB8AC3E}">
        <p14:creationId xmlns:p14="http://schemas.microsoft.com/office/powerpoint/2010/main" val="29131284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1364E-3F5E-0BF2-AEE2-AF29A821A83F}"/>
              </a:ext>
            </a:extLst>
          </p:cNvPr>
          <p:cNvSpPr>
            <a:spLocks noGrp="1"/>
          </p:cNvSpPr>
          <p:nvPr>
            <p:ph type="ctrTitle"/>
          </p:nvPr>
        </p:nvSpPr>
        <p:spPr/>
        <p:txBody>
          <a:bodyPr/>
          <a:lstStyle/>
          <a:p>
            <a:r>
              <a:rPr lang="en-IN" dirty="0">
                <a:solidFill>
                  <a:schemeClr val="accent2">
                    <a:lumMod val="40000"/>
                    <a:lumOff val="60000"/>
                  </a:schemeClr>
                </a:solidFill>
              </a:rPr>
              <a:t>Thank You!!</a:t>
            </a:r>
          </a:p>
        </p:txBody>
      </p:sp>
      <p:sp>
        <p:nvSpPr>
          <p:cNvPr id="3" name="Subtitle 2">
            <a:extLst>
              <a:ext uri="{FF2B5EF4-FFF2-40B4-BE49-F238E27FC236}">
                <a16:creationId xmlns:a16="http://schemas.microsoft.com/office/drawing/2014/main" id="{A8231073-A73C-D4D2-2B8D-574A498B58B6}"/>
              </a:ext>
            </a:extLst>
          </p:cNvPr>
          <p:cNvSpPr>
            <a:spLocks noGrp="1"/>
          </p:cNvSpPr>
          <p:nvPr>
            <p:ph type="subTitle" idx="1"/>
          </p:nvPr>
        </p:nvSpPr>
        <p:spPr/>
        <p:txBody>
          <a:bodyPr>
            <a:normAutofit/>
          </a:bodyPr>
          <a:lstStyle/>
          <a:p>
            <a:r>
              <a:rPr lang="en-IN" sz="2600" dirty="0">
                <a:solidFill>
                  <a:schemeClr val="accent2">
                    <a:lumMod val="40000"/>
                    <a:lumOff val="60000"/>
                  </a:schemeClr>
                </a:solidFill>
              </a:rPr>
              <a:t>And have a nice day !</a:t>
            </a:r>
          </a:p>
        </p:txBody>
      </p:sp>
    </p:spTree>
    <p:extLst>
      <p:ext uri="{BB962C8B-B14F-4D97-AF65-F5344CB8AC3E}">
        <p14:creationId xmlns:p14="http://schemas.microsoft.com/office/powerpoint/2010/main" val="1882416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EAE6B9-74E0-9AC1-BF26-51C877106B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659C31-BB92-3469-4908-EA41DAAF4277}"/>
              </a:ext>
            </a:extLst>
          </p:cNvPr>
          <p:cNvSpPr>
            <a:spLocks noGrp="1"/>
          </p:cNvSpPr>
          <p:nvPr>
            <p:ph type="title"/>
          </p:nvPr>
        </p:nvSpPr>
        <p:spPr>
          <a:xfrm>
            <a:off x="692948" y="474589"/>
            <a:ext cx="10304373" cy="758825"/>
          </a:xfrm>
        </p:spPr>
        <p:txBody>
          <a:bodyPr>
            <a:normAutofit/>
          </a:bodyPr>
          <a:lstStyle/>
          <a:p>
            <a:r>
              <a:rPr lang="en-IN" sz="4200">
                <a:solidFill>
                  <a:schemeClr val="accent2">
                    <a:lumMod val="40000"/>
                    <a:lumOff val="60000"/>
                  </a:schemeClr>
                </a:solidFill>
                <a:latin typeface="+mn-lt"/>
              </a:rPr>
              <a:t>User Journeys – Student as a Seller / Buyer</a:t>
            </a:r>
          </a:p>
        </p:txBody>
      </p:sp>
      <p:graphicFrame>
        <p:nvGraphicFramePr>
          <p:cNvPr id="9" name="Content Placeholder 8">
            <a:extLst>
              <a:ext uri="{FF2B5EF4-FFF2-40B4-BE49-F238E27FC236}">
                <a16:creationId xmlns:a16="http://schemas.microsoft.com/office/drawing/2014/main" id="{FEA6BA92-6CE4-31D7-E58F-D758BA4650EA}"/>
              </a:ext>
            </a:extLst>
          </p:cNvPr>
          <p:cNvGraphicFramePr>
            <a:graphicFrameLocks noGrp="1"/>
          </p:cNvGraphicFramePr>
          <p:nvPr>
            <p:ph idx="1"/>
            <p:extLst>
              <p:ext uri="{D42A27DB-BD31-4B8C-83A1-F6EECF244321}">
                <p14:modId xmlns:p14="http://schemas.microsoft.com/office/powerpoint/2010/main" val="3550996765"/>
              </p:ext>
            </p:extLst>
          </p:nvPr>
        </p:nvGraphicFramePr>
        <p:xfrm>
          <a:off x="1139537" y="1461943"/>
          <a:ext cx="10515600" cy="2122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0" name="Content Placeholder 8">
            <a:extLst>
              <a:ext uri="{FF2B5EF4-FFF2-40B4-BE49-F238E27FC236}">
                <a16:creationId xmlns:a16="http://schemas.microsoft.com/office/drawing/2014/main" id="{568E43A6-876A-0B57-65C0-1C2739C43409}"/>
              </a:ext>
            </a:extLst>
          </p:cNvPr>
          <p:cNvGraphicFramePr>
            <a:graphicFrameLocks/>
          </p:cNvGraphicFramePr>
          <p:nvPr>
            <p:extLst>
              <p:ext uri="{D42A27DB-BD31-4B8C-83A1-F6EECF244321}">
                <p14:modId xmlns:p14="http://schemas.microsoft.com/office/powerpoint/2010/main" val="1470403502"/>
              </p:ext>
            </p:extLst>
          </p:nvPr>
        </p:nvGraphicFramePr>
        <p:xfrm>
          <a:off x="1139537" y="3713307"/>
          <a:ext cx="10515600" cy="212292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12" name="Graphic 11" descr="Kiosk outline">
            <a:extLst>
              <a:ext uri="{FF2B5EF4-FFF2-40B4-BE49-F238E27FC236}">
                <a16:creationId xmlns:a16="http://schemas.microsoft.com/office/drawing/2014/main" id="{1136854A-FAD0-D3F6-C131-2CF0BC6C77B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5137" y="2066203"/>
            <a:ext cx="914400" cy="914400"/>
          </a:xfrm>
          <a:prstGeom prst="rect">
            <a:avLst/>
          </a:prstGeom>
        </p:spPr>
      </p:pic>
      <p:pic>
        <p:nvPicPr>
          <p:cNvPr id="16" name="Graphic 15" descr="Shopping bag outline">
            <a:extLst>
              <a:ext uri="{FF2B5EF4-FFF2-40B4-BE49-F238E27FC236}">
                <a16:creationId xmlns:a16="http://schemas.microsoft.com/office/drawing/2014/main" id="{1ACB3F39-7B04-79BB-36A8-A12BCFAA117F}"/>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225137" y="4317567"/>
            <a:ext cx="914400" cy="914400"/>
          </a:xfrm>
          <a:prstGeom prst="rect">
            <a:avLst/>
          </a:prstGeom>
        </p:spPr>
      </p:pic>
      <p:pic>
        <p:nvPicPr>
          <p:cNvPr id="18" name="Graphic 17" descr="Sort outline">
            <a:extLst>
              <a:ext uri="{FF2B5EF4-FFF2-40B4-BE49-F238E27FC236}">
                <a16:creationId xmlns:a16="http://schemas.microsoft.com/office/drawing/2014/main" id="{83B8B68E-2E6D-0BC7-A4AB-95A00B5EDE0F}"/>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10948885" y="3191885"/>
            <a:ext cx="914400" cy="914400"/>
          </a:xfrm>
          <a:prstGeom prst="rect">
            <a:avLst/>
          </a:prstGeom>
        </p:spPr>
      </p:pic>
      <p:sp>
        <p:nvSpPr>
          <p:cNvPr id="19" name="TextBox 18">
            <a:extLst>
              <a:ext uri="{FF2B5EF4-FFF2-40B4-BE49-F238E27FC236}">
                <a16:creationId xmlns:a16="http://schemas.microsoft.com/office/drawing/2014/main" id="{910ACC49-3E32-374F-D9D6-F2EB2F5918A9}"/>
              </a:ext>
            </a:extLst>
          </p:cNvPr>
          <p:cNvSpPr txBox="1"/>
          <p:nvPr/>
        </p:nvSpPr>
        <p:spPr>
          <a:xfrm>
            <a:off x="328715" y="2919235"/>
            <a:ext cx="707245" cy="369332"/>
          </a:xfrm>
          <a:prstGeom prst="rect">
            <a:avLst/>
          </a:prstGeom>
          <a:noFill/>
        </p:spPr>
        <p:txBody>
          <a:bodyPr wrap="none" rtlCol="0">
            <a:spAutoFit/>
          </a:bodyPr>
          <a:lstStyle/>
          <a:p>
            <a:r>
              <a:rPr lang="en-GB"/>
              <a:t>Seller</a:t>
            </a:r>
          </a:p>
        </p:txBody>
      </p:sp>
      <p:sp>
        <p:nvSpPr>
          <p:cNvPr id="20" name="TextBox 19">
            <a:extLst>
              <a:ext uri="{FF2B5EF4-FFF2-40B4-BE49-F238E27FC236}">
                <a16:creationId xmlns:a16="http://schemas.microsoft.com/office/drawing/2014/main" id="{691FCBB2-4136-F7B8-F119-60FDC26E2500}"/>
              </a:ext>
            </a:extLst>
          </p:cNvPr>
          <p:cNvSpPr txBox="1"/>
          <p:nvPr/>
        </p:nvSpPr>
        <p:spPr>
          <a:xfrm>
            <a:off x="328714" y="5164765"/>
            <a:ext cx="728469" cy="369332"/>
          </a:xfrm>
          <a:prstGeom prst="rect">
            <a:avLst/>
          </a:prstGeom>
          <a:noFill/>
        </p:spPr>
        <p:txBody>
          <a:bodyPr wrap="none" rtlCol="0">
            <a:spAutoFit/>
          </a:bodyPr>
          <a:lstStyle/>
          <a:p>
            <a:r>
              <a:rPr lang="en-GB"/>
              <a:t>Buyer</a:t>
            </a:r>
          </a:p>
        </p:txBody>
      </p:sp>
      <p:pic>
        <p:nvPicPr>
          <p:cNvPr id="22" name="Graphic 21" descr="Laptop outline">
            <a:extLst>
              <a:ext uri="{FF2B5EF4-FFF2-40B4-BE49-F238E27FC236}">
                <a16:creationId xmlns:a16="http://schemas.microsoft.com/office/drawing/2014/main" id="{72A25CBB-B82D-C404-7B60-46E96AD28603}"/>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1139537" y="6293285"/>
            <a:ext cx="360000" cy="360000"/>
          </a:xfrm>
          <a:prstGeom prst="rect">
            <a:avLst/>
          </a:prstGeom>
        </p:spPr>
      </p:pic>
      <p:pic>
        <p:nvPicPr>
          <p:cNvPr id="24" name="Graphic 23" descr="Smart Phone outline">
            <a:extLst>
              <a:ext uri="{FF2B5EF4-FFF2-40B4-BE49-F238E27FC236}">
                <a16:creationId xmlns:a16="http://schemas.microsoft.com/office/drawing/2014/main" id="{A7051239-1C52-6BF4-5BFB-EDA47F4F2A72}"/>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2183013" y="6293285"/>
            <a:ext cx="360000" cy="360000"/>
          </a:xfrm>
          <a:prstGeom prst="rect">
            <a:avLst/>
          </a:prstGeom>
        </p:spPr>
      </p:pic>
      <p:pic>
        <p:nvPicPr>
          <p:cNvPr id="26" name="Graphic 25" descr="Tablet outline">
            <a:extLst>
              <a:ext uri="{FF2B5EF4-FFF2-40B4-BE49-F238E27FC236}">
                <a16:creationId xmlns:a16="http://schemas.microsoft.com/office/drawing/2014/main" id="{82F3EA28-FA97-9B8C-C676-049B65E8559A}"/>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1661275" y="6293285"/>
            <a:ext cx="360000" cy="360000"/>
          </a:xfrm>
          <a:prstGeom prst="rect">
            <a:avLst/>
          </a:prstGeom>
        </p:spPr>
      </p:pic>
      <p:sp>
        <p:nvSpPr>
          <p:cNvPr id="27" name="TextBox 26">
            <a:extLst>
              <a:ext uri="{FF2B5EF4-FFF2-40B4-BE49-F238E27FC236}">
                <a16:creationId xmlns:a16="http://schemas.microsoft.com/office/drawing/2014/main" id="{138BC191-03BF-241E-1ACC-D5FBA7A3F19B}"/>
              </a:ext>
            </a:extLst>
          </p:cNvPr>
          <p:cNvSpPr txBox="1"/>
          <p:nvPr/>
        </p:nvSpPr>
        <p:spPr>
          <a:xfrm>
            <a:off x="274572" y="6364104"/>
            <a:ext cx="791307" cy="307777"/>
          </a:xfrm>
          <a:prstGeom prst="rect">
            <a:avLst/>
          </a:prstGeom>
          <a:noFill/>
        </p:spPr>
        <p:txBody>
          <a:bodyPr wrap="none" rtlCol="0">
            <a:spAutoFit/>
          </a:bodyPr>
          <a:lstStyle/>
          <a:p>
            <a:r>
              <a:rPr lang="en-GB" sz="1400"/>
              <a:t>Devices:</a:t>
            </a:r>
          </a:p>
        </p:txBody>
      </p:sp>
      <p:pic>
        <p:nvPicPr>
          <p:cNvPr id="29" name="Graphic 28" descr="Handshake outline">
            <a:extLst>
              <a:ext uri="{FF2B5EF4-FFF2-40B4-BE49-F238E27FC236}">
                <a16:creationId xmlns:a16="http://schemas.microsoft.com/office/drawing/2014/main" id="{BCA47127-0330-C6EA-FA23-2C29667379E7}"/>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9826337" y="3257395"/>
            <a:ext cx="914400" cy="914400"/>
          </a:xfrm>
          <a:prstGeom prst="rect">
            <a:avLst/>
          </a:prstGeom>
        </p:spPr>
      </p:pic>
    </p:spTree>
    <p:extLst>
      <p:ext uri="{BB962C8B-B14F-4D97-AF65-F5344CB8AC3E}">
        <p14:creationId xmlns:p14="http://schemas.microsoft.com/office/powerpoint/2010/main" val="272475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A36F8-EDD2-4D1D-5CBC-5C2C6540043D}"/>
              </a:ext>
            </a:extLst>
          </p:cNvPr>
          <p:cNvSpPr>
            <a:spLocks noGrp="1"/>
          </p:cNvSpPr>
          <p:nvPr>
            <p:ph type="title"/>
          </p:nvPr>
        </p:nvSpPr>
        <p:spPr>
          <a:xfrm>
            <a:off x="842772" y="268732"/>
            <a:ext cx="10506456" cy="1014984"/>
          </a:xfrm>
        </p:spPr>
        <p:txBody>
          <a:bodyPr anchor="b">
            <a:normAutofit/>
          </a:bodyPr>
          <a:lstStyle/>
          <a:p>
            <a:r>
              <a:rPr lang="en-IN" sz="4200">
                <a:solidFill>
                  <a:schemeClr val="accent2">
                    <a:lumMod val="40000"/>
                    <a:lumOff val="60000"/>
                  </a:schemeClr>
                </a:solidFill>
                <a:latin typeface="+mn-lt"/>
              </a:rPr>
              <a:t>Roles</a:t>
            </a:r>
          </a:p>
        </p:txBody>
      </p:sp>
      <p:graphicFrame>
        <p:nvGraphicFramePr>
          <p:cNvPr id="4" name="Content Placeholder 3">
            <a:extLst>
              <a:ext uri="{FF2B5EF4-FFF2-40B4-BE49-F238E27FC236}">
                <a16:creationId xmlns:a16="http://schemas.microsoft.com/office/drawing/2014/main" id="{493E8FF4-B8B8-AD82-B72D-CB127019374B}"/>
              </a:ext>
            </a:extLst>
          </p:cNvPr>
          <p:cNvGraphicFramePr>
            <a:graphicFrameLocks noGrp="1"/>
          </p:cNvGraphicFramePr>
          <p:nvPr>
            <p:ph idx="1"/>
            <p:extLst>
              <p:ext uri="{D42A27DB-BD31-4B8C-83A1-F6EECF244321}">
                <p14:modId xmlns:p14="http://schemas.microsoft.com/office/powerpoint/2010/main" val="1852403799"/>
              </p:ext>
            </p:extLst>
          </p:nvPr>
        </p:nvGraphicFramePr>
        <p:xfrm>
          <a:off x="842772" y="1582019"/>
          <a:ext cx="10506455" cy="4507784"/>
        </p:xfrm>
        <a:graphic>
          <a:graphicData uri="http://schemas.openxmlformats.org/drawingml/2006/table">
            <a:tbl>
              <a:tblPr firstRow="1" bandRow="1">
                <a:tableStyleId>{5C22544A-7EE6-4342-B048-85BDC9FD1C3A}</a:tableStyleId>
              </a:tblPr>
              <a:tblGrid>
                <a:gridCol w="2091072">
                  <a:extLst>
                    <a:ext uri="{9D8B030D-6E8A-4147-A177-3AD203B41FA5}">
                      <a16:colId xmlns:a16="http://schemas.microsoft.com/office/drawing/2014/main" val="257545569"/>
                    </a:ext>
                  </a:extLst>
                </a:gridCol>
                <a:gridCol w="2079329">
                  <a:extLst>
                    <a:ext uri="{9D8B030D-6E8A-4147-A177-3AD203B41FA5}">
                      <a16:colId xmlns:a16="http://schemas.microsoft.com/office/drawing/2014/main" val="3576656076"/>
                    </a:ext>
                  </a:extLst>
                </a:gridCol>
                <a:gridCol w="2079329">
                  <a:extLst>
                    <a:ext uri="{9D8B030D-6E8A-4147-A177-3AD203B41FA5}">
                      <a16:colId xmlns:a16="http://schemas.microsoft.com/office/drawing/2014/main" val="3192134857"/>
                    </a:ext>
                  </a:extLst>
                </a:gridCol>
                <a:gridCol w="2177396">
                  <a:extLst>
                    <a:ext uri="{9D8B030D-6E8A-4147-A177-3AD203B41FA5}">
                      <a16:colId xmlns:a16="http://schemas.microsoft.com/office/drawing/2014/main" val="685631711"/>
                    </a:ext>
                  </a:extLst>
                </a:gridCol>
                <a:gridCol w="2079329">
                  <a:extLst>
                    <a:ext uri="{9D8B030D-6E8A-4147-A177-3AD203B41FA5}">
                      <a16:colId xmlns:a16="http://schemas.microsoft.com/office/drawing/2014/main" val="2628111453"/>
                    </a:ext>
                  </a:extLst>
                </a:gridCol>
              </a:tblGrid>
              <a:tr h="543105">
                <a:tc>
                  <a:txBody>
                    <a:bodyPr/>
                    <a:lstStyle/>
                    <a:p>
                      <a:r>
                        <a:rPr lang="en-IN" sz="1600"/>
                        <a:t>Hrithik Chandra</a:t>
                      </a:r>
                    </a:p>
                  </a:txBody>
                  <a:tcPr marL="81857" marR="81857" marT="40929" marB="40929"/>
                </a:tc>
                <a:tc>
                  <a:txBody>
                    <a:bodyPr/>
                    <a:lstStyle/>
                    <a:p>
                      <a:r>
                        <a:rPr lang="en-IN" sz="1600"/>
                        <a:t>Jemima Anil George</a:t>
                      </a:r>
                    </a:p>
                  </a:txBody>
                  <a:tcPr marL="81857" marR="81857" marT="40929" marB="40929"/>
                </a:tc>
                <a:tc>
                  <a:txBody>
                    <a:bodyPr/>
                    <a:lstStyle/>
                    <a:p>
                      <a:r>
                        <a:rPr lang="en-IN" sz="1600"/>
                        <a:t>Anderson Sugianto</a:t>
                      </a:r>
                    </a:p>
                  </a:txBody>
                  <a:tcPr marL="81857" marR="81857" marT="40929" marB="40929"/>
                </a:tc>
                <a:tc>
                  <a:txBody>
                    <a:bodyPr/>
                    <a:lstStyle/>
                    <a:p>
                      <a:r>
                        <a:rPr lang="en-IN" sz="1600"/>
                        <a:t>Mahfuza Begum</a:t>
                      </a:r>
                    </a:p>
                  </a:txBody>
                  <a:tcPr marL="81857" marR="81857" marT="40929" marB="40929"/>
                </a:tc>
                <a:tc>
                  <a:txBody>
                    <a:bodyPr/>
                    <a:lstStyle/>
                    <a:p>
                      <a:r>
                        <a:rPr lang="en-IN" sz="1600"/>
                        <a:t>Sujan Gurung</a:t>
                      </a:r>
                    </a:p>
                  </a:txBody>
                  <a:tcPr marL="81857" marR="81857" marT="40929" marB="40929"/>
                </a:tc>
                <a:extLst>
                  <a:ext uri="{0D108BD9-81ED-4DB2-BD59-A6C34878D82A}">
                    <a16:rowId xmlns:a16="http://schemas.microsoft.com/office/drawing/2014/main" val="100344620"/>
                  </a:ext>
                </a:extLst>
              </a:tr>
              <a:tr h="555567">
                <a:tc>
                  <a:txBody>
                    <a:bodyPr/>
                    <a:lstStyle/>
                    <a:p>
                      <a:r>
                        <a:rPr lang="en-IN" sz="1300" b="1"/>
                        <a:t>Current Team Leader </a:t>
                      </a:r>
                    </a:p>
                    <a:p>
                      <a:r>
                        <a:rPr lang="en-IN" sz="1300" b="1"/>
                        <a:t>and Website Design</a:t>
                      </a:r>
                    </a:p>
                  </a:txBody>
                  <a:tcPr marL="81857" marR="81857" marT="40929" marB="40929"/>
                </a:tc>
                <a:tc>
                  <a:txBody>
                    <a:bodyPr/>
                    <a:lstStyle/>
                    <a:p>
                      <a:r>
                        <a:rPr lang="en-IN" sz="1300" b="1"/>
                        <a:t>Research Lead</a:t>
                      </a:r>
                    </a:p>
                  </a:txBody>
                  <a:tcPr marL="81857" marR="81857" marT="40929" marB="40929"/>
                </a:tc>
                <a:tc>
                  <a:txBody>
                    <a:bodyPr/>
                    <a:lstStyle/>
                    <a:p>
                      <a:r>
                        <a:rPr lang="en-IN" sz="1300" b="1"/>
                        <a:t>Mobile version Design</a:t>
                      </a:r>
                    </a:p>
                  </a:txBody>
                  <a:tcPr marL="81857" marR="81857" marT="40929" marB="40929"/>
                </a:tc>
                <a:tc>
                  <a:txBody>
                    <a:bodyPr/>
                    <a:lstStyle/>
                    <a:p>
                      <a:r>
                        <a:rPr lang="en-IN" sz="1300" b="1"/>
                        <a:t>Visual Artist – Colour schemes, Fonts, Logo</a:t>
                      </a:r>
                    </a:p>
                  </a:txBody>
                  <a:tcPr marL="81857" marR="81857" marT="40929" marB="40929"/>
                </a:tc>
                <a:tc>
                  <a:txBody>
                    <a:bodyPr/>
                    <a:lstStyle/>
                    <a:p>
                      <a:r>
                        <a:rPr lang="en-IN" sz="1300" b="1"/>
                        <a:t>Website Design</a:t>
                      </a:r>
                    </a:p>
                  </a:txBody>
                  <a:tcPr marL="81857" marR="81857" marT="40929" marB="40929"/>
                </a:tc>
                <a:extLst>
                  <a:ext uri="{0D108BD9-81ED-4DB2-BD59-A6C34878D82A}">
                    <a16:rowId xmlns:a16="http://schemas.microsoft.com/office/drawing/2014/main" val="788965355"/>
                  </a:ext>
                </a:extLst>
              </a:tr>
              <a:tr h="1206622">
                <a:tc>
                  <a:txBody>
                    <a:bodyPr/>
                    <a:lstStyle/>
                    <a:p>
                      <a:r>
                        <a:rPr lang="en-IN" sz="1300" b="1"/>
                        <a:t>Research into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Research on platform and technology choice</a:t>
                      </a:r>
                    </a:p>
                    <a:p>
                      <a:endParaRPr lang="en-IN" sz="1300" b="1"/>
                    </a:p>
                    <a:p>
                      <a:endParaRPr lang="en-IN" sz="1300" b="1"/>
                    </a:p>
                  </a:txBody>
                  <a:tcPr marL="81857" marR="81857" marT="40929" marB="4092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Research into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Related Security and Privacy research and associated laws</a:t>
                      </a:r>
                    </a:p>
                    <a:p>
                      <a:endParaRPr lang="en-IN" sz="1300" b="1"/>
                    </a:p>
                  </a:txBody>
                  <a:tcPr marL="81857" marR="81857" marT="40929" marB="4092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Research into Similar sites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Benchmark sites; Key Features</a:t>
                      </a:r>
                    </a:p>
                    <a:p>
                      <a:endParaRPr lang="en-IN" sz="1300" b="1"/>
                    </a:p>
                  </a:txBody>
                  <a:tcPr marL="81857" marR="81857" marT="40929" marB="4092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Research into Design –</a:t>
                      </a:r>
                    </a:p>
                    <a:p>
                      <a:pPr marL="0" marR="0" lvl="0" indent="0" algn="l" rtl="0" eaLnBrk="1" fontAlgn="auto" latinLnBrk="0" hangingPunct="1">
                        <a:lnSpc>
                          <a:spcPct val="100000"/>
                        </a:lnSpc>
                        <a:spcBef>
                          <a:spcPts val="0"/>
                        </a:spcBef>
                        <a:spcAft>
                          <a:spcPts val="0"/>
                        </a:spcAft>
                        <a:buClrTx/>
                        <a:buSzTx/>
                        <a:buFontTx/>
                        <a:buNone/>
                      </a:pPr>
                      <a:r>
                        <a:rPr lang="en-IN" sz="1300" b="1"/>
                        <a:t>Standard design principles; human centric; Accessibility and Usability </a:t>
                      </a:r>
                    </a:p>
                  </a:txBody>
                  <a:tcPr marL="81857" marR="81857" marT="40929" marB="40929"/>
                </a:tc>
                <a:tc>
                  <a:txBody>
                    <a:bodyPr/>
                    <a:lstStyle/>
                    <a:p>
                      <a:pPr marL="0" marR="0" lvl="0" indent="0" algn="l" rtl="0" eaLnBrk="1" fontAlgn="auto" latinLnBrk="0" hangingPunct="1">
                        <a:lnSpc>
                          <a:spcPct val="100000"/>
                        </a:lnSpc>
                        <a:spcBef>
                          <a:spcPts val="0"/>
                        </a:spcBef>
                        <a:spcAft>
                          <a:spcPts val="0"/>
                        </a:spcAft>
                        <a:buClrTx/>
                        <a:buSzTx/>
                        <a:buFontTx/>
                        <a:buNone/>
                      </a:pPr>
                      <a:r>
                        <a:rPr lang="en-IN" sz="1300" b="1"/>
                        <a:t>Research into Responsive Web Design,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300" b="1"/>
                    </a:p>
                    <a:p>
                      <a:endParaRPr lang="en-IN" sz="1300" b="1"/>
                    </a:p>
                  </a:txBody>
                  <a:tcPr marL="81857" marR="81857" marT="40929" marB="40929"/>
                </a:tc>
                <a:extLst>
                  <a:ext uri="{0D108BD9-81ED-4DB2-BD59-A6C34878D82A}">
                    <a16:rowId xmlns:a16="http://schemas.microsoft.com/office/drawing/2014/main" val="947267497"/>
                  </a:ext>
                </a:extLst>
              </a:tr>
              <a:tr h="772585">
                <a:tc>
                  <a:txBody>
                    <a:bodyPr/>
                    <a:lstStyle/>
                    <a:p>
                      <a:r>
                        <a:rPr lang="en-IN" sz="1300" b="1"/>
                        <a:t>Website Design Mock up</a:t>
                      </a:r>
                    </a:p>
                  </a:txBody>
                  <a:tcPr marL="81857" marR="81857" marT="40929" marB="4092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Website Design Mock up</a:t>
                      </a:r>
                    </a:p>
                    <a:p>
                      <a:endParaRPr lang="en-IN" sz="1300" b="1"/>
                    </a:p>
                  </a:txBody>
                  <a:tcPr marL="81857" marR="81857" marT="40929" marB="4092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Mobile Design Mock up</a:t>
                      </a:r>
                    </a:p>
                    <a:p>
                      <a:endParaRPr lang="en-IN" sz="1300" b="1"/>
                    </a:p>
                  </a:txBody>
                  <a:tcPr marL="81857" marR="81857" marT="40929" marB="4092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Logo Designs Mock up</a:t>
                      </a:r>
                    </a:p>
                    <a:p>
                      <a:endParaRPr lang="en-IN" sz="1300" b="1"/>
                    </a:p>
                  </a:txBody>
                  <a:tcPr marL="81857" marR="81857" marT="40929" marB="4092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Website Design Mock up</a:t>
                      </a:r>
                    </a:p>
                    <a:p>
                      <a:endParaRPr lang="en-IN" sz="1300" b="1"/>
                    </a:p>
                  </a:txBody>
                  <a:tcPr marL="81857" marR="81857" marT="40929" marB="40929"/>
                </a:tc>
                <a:extLst>
                  <a:ext uri="{0D108BD9-81ED-4DB2-BD59-A6C34878D82A}">
                    <a16:rowId xmlns:a16="http://schemas.microsoft.com/office/drawing/2014/main" val="731565062"/>
                  </a:ext>
                </a:extLst>
              </a:tr>
              <a:tr h="772585">
                <a:tc>
                  <a:txBody>
                    <a:bodyPr/>
                    <a:lstStyle/>
                    <a:p>
                      <a:pPr marL="0" marR="0" lvl="0" indent="0" algn="l" rtl="0" eaLnBrk="1" fontAlgn="auto" latinLnBrk="0" hangingPunct="1">
                        <a:lnSpc>
                          <a:spcPct val="100000"/>
                        </a:lnSpc>
                        <a:spcBef>
                          <a:spcPts val="0"/>
                        </a:spcBef>
                        <a:spcAft>
                          <a:spcPts val="0"/>
                        </a:spcAft>
                        <a:buClrTx/>
                        <a:buSzTx/>
                        <a:buFontTx/>
                        <a:buNone/>
                      </a:pPr>
                      <a:r>
                        <a:rPr lang="en-IN" sz="1300" b="1"/>
                        <a:t>Project Management, Team GitHub, Trello Management, </a:t>
                      </a:r>
                    </a:p>
                    <a:p>
                      <a:endParaRPr lang="en-IN" sz="1300" b="1"/>
                    </a:p>
                  </a:txBody>
                  <a:tcPr marL="81857" marR="81857" marT="40929" marB="40929">
                    <a:lnB w="12700" cap="flat" cmpd="sng" algn="ctr">
                      <a:no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Gantt Chart Production and Management</a:t>
                      </a:r>
                    </a:p>
                    <a:p>
                      <a:endParaRPr lang="en-IN" sz="1300" b="1"/>
                    </a:p>
                  </a:txBody>
                  <a:tcPr marL="81857" marR="81857" marT="40929" marB="40929"/>
                </a:tc>
                <a:tc>
                  <a:txBody>
                    <a:bodyPr/>
                    <a:lstStyle/>
                    <a:p>
                      <a:endParaRPr lang="en-IN" sz="1300" b="1"/>
                    </a:p>
                  </a:txBody>
                  <a:tcPr marL="81857" marR="81857" marT="40929" marB="40929"/>
                </a:tc>
                <a:tc>
                  <a:txBody>
                    <a:bodyPr/>
                    <a:lstStyle/>
                    <a:p>
                      <a:endParaRPr lang="en-IN" sz="1300" b="1"/>
                    </a:p>
                  </a:txBody>
                  <a:tcPr marL="81857" marR="81857" marT="40929" marB="4092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sz="1300" b="1"/>
                    </a:p>
                  </a:txBody>
                  <a:tcPr marL="81857" marR="81857" marT="40929" marB="40929"/>
                </a:tc>
                <a:extLst>
                  <a:ext uri="{0D108BD9-81ED-4DB2-BD59-A6C34878D82A}">
                    <a16:rowId xmlns:a16="http://schemas.microsoft.com/office/drawing/2014/main" val="2718744375"/>
                  </a:ext>
                </a:extLst>
              </a:tr>
              <a:tr h="555567">
                <a:tc>
                  <a:txBody>
                    <a:bodyPr/>
                    <a:lstStyle/>
                    <a:p>
                      <a:r>
                        <a:rPr lang="en-IN" sz="1300" b="1"/>
                        <a:t>Coding/Building</a:t>
                      </a:r>
                    </a:p>
                  </a:txBody>
                  <a:tcPr marL="81857" marR="81857" marT="40929" marB="40929">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Coding/Building</a:t>
                      </a:r>
                    </a:p>
                    <a:p>
                      <a:endParaRPr lang="en-IN" sz="1300" b="1"/>
                    </a:p>
                  </a:txBody>
                  <a:tcPr marL="81857" marR="81857" marT="40929" marB="40929">
                    <a:lnL w="12700" cap="flat" cmpd="sng" algn="ctr">
                      <a:noFill/>
                      <a:prstDash val="solid"/>
                      <a:round/>
                      <a:headEnd type="none" w="med" len="med"/>
                      <a:tailEnd type="none" w="med" len="med"/>
                    </a:ln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Coding/Building</a:t>
                      </a:r>
                    </a:p>
                    <a:p>
                      <a:endParaRPr lang="en-IN" sz="1300" b="1"/>
                    </a:p>
                  </a:txBody>
                  <a:tcPr marL="81857" marR="81857" marT="40929" marB="4092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a:t>Coding/Building</a:t>
                      </a:r>
                    </a:p>
                  </a:txBody>
                  <a:tcPr marL="81857" marR="81857" marT="40929" marB="4092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b="1" dirty="0"/>
                        <a:t>Coding/Building</a:t>
                      </a:r>
                    </a:p>
                    <a:p>
                      <a:endParaRPr lang="en-IN" sz="1300" b="1" dirty="0"/>
                    </a:p>
                  </a:txBody>
                  <a:tcPr marL="81857" marR="81857" marT="40929" marB="40929"/>
                </a:tc>
                <a:extLst>
                  <a:ext uri="{0D108BD9-81ED-4DB2-BD59-A6C34878D82A}">
                    <a16:rowId xmlns:a16="http://schemas.microsoft.com/office/drawing/2014/main" val="1617755360"/>
                  </a:ext>
                </a:extLst>
              </a:tr>
            </a:tbl>
          </a:graphicData>
        </a:graphic>
      </p:graphicFrame>
    </p:spTree>
    <p:extLst>
      <p:ext uri="{BB962C8B-B14F-4D97-AF65-F5344CB8AC3E}">
        <p14:creationId xmlns:p14="http://schemas.microsoft.com/office/powerpoint/2010/main" val="2534990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rrow: Pentagon 4">
            <a:extLst>
              <a:ext uri="{FF2B5EF4-FFF2-40B4-BE49-F238E27FC236}">
                <a16:creationId xmlns:a16="http://schemas.microsoft.com/office/drawing/2014/main" id="{62616365-1F94-8DA4-7B5D-066B06A855E3}"/>
              </a:ext>
            </a:extLst>
          </p:cNvPr>
          <p:cNvSpPr/>
          <p:nvPr/>
        </p:nvSpPr>
        <p:spPr>
          <a:xfrm>
            <a:off x="401638" y="2089150"/>
            <a:ext cx="3236912" cy="2654300"/>
          </a:xfrm>
          <a:prstGeom prst="homePlate">
            <a:avLst>
              <a:gd name="adj" fmla="val 28519"/>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80A307BC-0968-8C49-619A-4B13C2061097}"/>
              </a:ext>
            </a:extLst>
          </p:cNvPr>
          <p:cNvSpPr>
            <a:spLocks noGrp="1"/>
          </p:cNvSpPr>
          <p:nvPr>
            <p:ph type="title"/>
          </p:nvPr>
        </p:nvSpPr>
        <p:spPr>
          <a:xfrm>
            <a:off x="465138" y="2753518"/>
            <a:ext cx="2798762" cy="1325563"/>
          </a:xfrm>
        </p:spPr>
        <p:txBody>
          <a:bodyPr vert="horz" lIns="91440" tIns="45720" rIns="91440" bIns="45720" rtlCol="0">
            <a:normAutofit/>
          </a:bodyPr>
          <a:lstStyle/>
          <a:p>
            <a:r>
              <a:rPr lang="en-US" sz="4200">
                <a:solidFill>
                  <a:schemeClr val="accent2">
                    <a:lumMod val="40000"/>
                    <a:lumOff val="60000"/>
                  </a:schemeClr>
                </a:solidFill>
                <a:latin typeface="+mn-lt"/>
              </a:rPr>
              <a:t>Gantt Chart</a:t>
            </a:r>
          </a:p>
        </p:txBody>
      </p:sp>
      <p:pic>
        <p:nvPicPr>
          <p:cNvPr id="4" name="Picture 3">
            <a:extLst>
              <a:ext uri="{FF2B5EF4-FFF2-40B4-BE49-F238E27FC236}">
                <a16:creationId xmlns:a16="http://schemas.microsoft.com/office/drawing/2014/main" id="{780337A0-98A7-D13A-D91F-D4E36A5161BC}"/>
              </a:ext>
            </a:extLst>
          </p:cNvPr>
          <p:cNvPicPr>
            <a:picLocks noChangeAspect="1"/>
          </p:cNvPicPr>
          <p:nvPr/>
        </p:nvPicPr>
        <p:blipFill rotWithShape="1">
          <a:blip r:embed="rId3"/>
          <a:srcRect l="1513" t="4605" b="219"/>
          <a:stretch/>
        </p:blipFill>
        <p:spPr>
          <a:xfrm>
            <a:off x="3804797" y="367998"/>
            <a:ext cx="8220493" cy="6082075"/>
          </a:xfrm>
          <a:prstGeom prst="rect">
            <a:avLst/>
          </a:prstGeom>
        </p:spPr>
      </p:pic>
    </p:spTree>
    <p:extLst>
      <p:ext uri="{BB962C8B-B14F-4D97-AF65-F5344CB8AC3E}">
        <p14:creationId xmlns:p14="http://schemas.microsoft.com/office/powerpoint/2010/main" val="3842472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806FDA-6A8F-798E-6B41-8436C9D512DF}"/>
              </a:ext>
            </a:extLst>
          </p:cNvPr>
          <p:cNvSpPr>
            <a:spLocks noGrp="1"/>
          </p:cNvSpPr>
          <p:nvPr>
            <p:ph idx="1"/>
          </p:nvPr>
        </p:nvSpPr>
        <p:spPr/>
        <p:txBody>
          <a:bodyPr/>
          <a:lstStyle/>
          <a:p>
            <a:pPr marL="0" indent="0">
              <a:buNone/>
            </a:pPr>
            <a:r>
              <a:rPr lang="en-IN" sz="2000" dirty="0">
                <a:solidFill>
                  <a:srgbClr val="E5E6FF"/>
                </a:solidFill>
                <a:latin typeface="Amasis MT Pro" panose="02040504050005020304" pitchFamily="18" charset="0"/>
                <a:ea typeface="Calibri" panose="020F0502020204030204"/>
                <a:cs typeface="Calibri" panose="020F0502020204030204"/>
              </a:rPr>
              <a:t>My main responsibilities in the group are to serve as Team Leader, Project Manager, Prototyping, Product Creator.</a:t>
            </a:r>
            <a:endParaRPr lang="en-US" sz="2000" dirty="0">
              <a:solidFill>
                <a:srgbClr val="E5E6FF"/>
              </a:solidFill>
              <a:latin typeface="Amasis MT Pro" panose="02040504050005020304" pitchFamily="18" charset="0"/>
              <a:ea typeface="Calibri"/>
              <a:cs typeface="Calibri"/>
            </a:endParaRPr>
          </a:p>
          <a:p>
            <a:pPr marL="0" indent="0">
              <a:buNone/>
            </a:pPr>
            <a:br>
              <a:rPr lang="en-IN" sz="2000" dirty="0">
                <a:solidFill>
                  <a:srgbClr val="E5E6FF"/>
                </a:solidFill>
                <a:latin typeface="Amasis MT Pro" panose="02040504050005020304" pitchFamily="18" charset="0"/>
                <a:ea typeface="Calibri" panose="020F0502020204030204"/>
                <a:cs typeface="Calibri" panose="020F0502020204030204"/>
              </a:rPr>
            </a:br>
            <a:r>
              <a:rPr lang="en-IN" sz="2000" dirty="0">
                <a:solidFill>
                  <a:srgbClr val="E5E6FF"/>
                </a:solidFill>
                <a:latin typeface="Amasis MT Pro" panose="02040504050005020304" pitchFamily="18" charset="0"/>
                <a:ea typeface="Calibri" panose="020F0502020204030204"/>
                <a:cs typeface="Calibri" panose="020F0502020204030204"/>
              </a:rPr>
              <a:t>I have conducted the following work to date:</a:t>
            </a:r>
          </a:p>
          <a:p>
            <a:pPr marL="0" indent="0">
              <a:buNone/>
            </a:pPr>
            <a:endParaRPr lang="en-IN" sz="2000" dirty="0">
              <a:solidFill>
                <a:srgbClr val="E5E6FF"/>
              </a:solidFill>
              <a:latin typeface="Amasis MT Pro" panose="02040504050005020304" pitchFamily="18" charset="0"/>
              <a:ea typeface="Calibri" panose="020F0502020204030204"/>
              <a:cs typeface="Calibri" panose="020F0502020204030204"/>
            </a:endParaRPr>
          </a:p>
          <a:p>
            <a:pPr lvl="1"/>
            <a:r>
              <a:rPr lang="en-IN" sz="1800" dirty="0">
                <a:solidFill>
                  <a:srgbClr val="E5E6FF"/>
                </a:solidFill>
                <a:latin typeface="Amasis MT Pro" panose="02040504050005020304" pitchFamily="18" charset="0"/>
                <a:ea typeface="Calibri" panose="020F0502020204030204"/>
                <a:cs typeface="Calibri" panose="020F0502020204030204"/>
              </a:rPr>
              <a:t>Research into a suitable platform for the Application (website, web app, hybrid app, native app).</a:t>
            </a:r>
          </a:p>
          <a:p>
            <a:pPr lvl="1"/>
            <a:r>
              <a:rPr lang="en-IN" sz="1800" dirty="0">
                <a:solidFill>
                  <a:srgbClr val="E5E6FF"/>
                </a:solidFill>
                <a:latin typeface="Amasis MT Pro" panose="02040504050005020304" pitchFamily="18" charset="0"/>
                <a:ea typeface="Calibri" panose="020F0502020204030204"/>
                <a:cs typeface="Calibri" panose="020F0502020204030204"/>
              </a:rPr>
              <a:t>Research into the different ways, as well as technologies and techniques for creating a Responsive Web App. (no-code, low-code, traditional ground up coding)</a:t>
            </a:r>
          </a:p>
          <a:p>
            <a:pPr lvl="1"/>
            <a:r>
              <a:rPr lang="en-IN" sz="1800" dirty="0">
                <a:solidFill>
                  <a:srgbClr val="E5E6FF"/>
                </a:solidFill>
                <a:latin typeface="Amasis MT Pro" panose="02040504050005020304" pitchFamily="18" charset="0"/>
                <a:ea typeface="Calibri" panose="020F0502020204030204"/>
                <a:cs typeface="Calibri" panose="020F0502020204030204"/>
              </a:rPr>
              <a:t>Designing and Prototyping a high-fidelity responsive mock-up of the website version.</a:t>
            </a:r>
          </a:p>
          <a:p>
            <a:pPr lvl="1"/>
            <a:r>
              <a:rPr lang="en-IN" sz="1800" dirty="0">
                <a:solidFill>
                  <a:srgbClr val="E5E6FF"/>
                </a:solidFill>
                <a:latin typeface="Amasis MT Pro" panose="02040504050005020304" pitchFamily="18" charset="0"/>
                <a:ea typeface="Calibri" panose="020F0502020204030204"/>
                <a:cs typeface="Calibri" panose="020F0502020204030204"/>
              </a:rPr>
              <a:t>Team GitHub, Trello management and Presentation.</a:t>
            </a:r>
          </a:p>
          <a:p>
            <a:pPr lvl="1"/>
            <a:endParaRPr lang="en-IN" sz="2000" dirty="0">
              <a:ea typeface="Calibri" panose="020F0502020204030204"/>
              <a:cs typeface="Calibri" panose="020F0502020204030204"/>
            </a:endParaRPr>
          </a:p>
          <a:p>
            <a:endParaRPr lang="en-IN" dirty="0"/>
          </a:p>
        </p:txBody>
      </p:sp>
      <p:sp>
        <p:nvSpPr>
          <p:cNvPr id="4" name="Title 1">
            <a:extLst>
              <a:ext uri="{FF2B5EF4-FFF2-40B4-BE49-F238E27FC236}">
                <a16:creationId xmlns:a16="http://schemas.microsoft.com/office/drawing/2014/main" id="{5C78BD85-0E71-7362-48E4-915CBAE44B4C}"/>
              </a:ext>
            </a:extLst>
          </p:cNvPr>
          <p:cNvSpPr>
            <a:spLocks noGrp="1"/>
          </p:cNvSpPr>
          <p:nvPr>
            <p:ph type="title"/>
          </p:nvPr>
        </p:nvSpPr>
        <p:spPr>
          <a:xfrm>
            <a:off x="838200" y="339725"/>
            <a:ext cx="10515600" cy="1108075"/>
          </a:xfrm>
        </p:spPr>
        <p:txBody>
          <a:bodyPr>
            <a:normAutofit/>
          </a:bodyPr>
          <a:lstStyle/>
          <a:p>
            <a:r>
              <a:rPr lang="en-IN" sz="3800" dirty="0">
                <a:solidFill>
                  <a:schemeClr val="accent2">
                    <a:lumMod val="40000"/>
                    <a:lumOff val="60000"/>
                  </a:schemeClr>
                </a:solidFill>
                <a:latin typeface="+mn-lt"/>
              </a:rPr>
              <a:t>Hrithik’s Work To Date</a:t>
            </a:r>
          </a:p>
        </p:txBody>
      </p:sp>
    </p:spTree>
    <p:extLst>
      <p:ext uri="{BB962C8B-B14F-4D97-AF65-F5344CB8AC3E}">
        <p14:creationId xmlns:p14="http://schemas.microsoft.com/office/powerpoint/2010/main" val="1276742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4E068-0E84-7984-A05A-7187F0744C2C}"/>
              </a:ext>
            </a:extLst>
          </p:cNvPr>
          <p:cNvSpPr>
            <a:spLocks noGrp="1"/>
          </p:cNvSpPr>
          <p:nvPr>
            <p:ph type="title"/>
          </p:nvPr>
        </p:nvSpPr>
        <p:spPr>
          <a:xfrm>
            <a:off x="753987" y="250865"/>
            <a:ext cx="10560050" cy="879475"/>
          </a:xfrm>
        </p:spPr>
        <p:txBody>
          <a:bodyPr>
            <a:normAutofit/>
          </a:bodyPr>
          <a:lstStyle/>
          <a:p>
            <a:r>
              <a:rPr lang="en-IN" sz="3800" dirty="0">
                <a:solidFill>
                  <a:schemeClr val="accent2">
                    <a:lumMod val="40000"/>
                    <a:lumOff val="60000"/>
                  </a:schemeClr>
                </a:solidFill>
                <a:latin typeface="+mn-lt"/>
              </a:rPr>
              <a:t>Hrithik’s Work To Date</a:t>
            </a:r>
          </a:p>
        </p:txBody>
      </p:sp>
      <p:graphicFrame>
        <p:nvGraphicFramePr>
          <p:cNvPr id="6" name="Content Placeholder 5">
            <a:extLst>
              <a:ext uri="{FF2B5EF4-FFF2-40B4-BE49-F238E27FC236}">
                <a16:creationId xmlns:a16="http://schemas.microsoft.com/office/drawing/2014/main" id="{5FAD4DA5-EADF-C63A-E9BD-EBAD8B51186C}"/>
              </a:ext>
            </a:extLst>
          </p:cNvPr>
          <p:cNvGraphicFramePr>
            <a:graphicFrameLocks noGrp="1"/>
          </p:cNvGraphicFramePr>
          <p:nvPr>
            <p:ph idx="1"/>
            <p:extLst>
              <p:ext uri="{D42A27DB-BD31-4B8C-83A1-F6EECF244321}">
                <p14:modId xmlns:p14="http://schemas.microsoft.com/office/powerpoint/2010/main" val="2327572167"/>
              </p:ext>
            </p:extLst>
          </p:nvPr>
        </p:nvGraphicFramePr>
        <p:xfrm>
          <a:off x="3126889" y="1835150"/>
          <a:ext cx="5814246" cy="46100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AC93C4DC-F3A1-E7E7-8FCE-17A7A7C860AB}"/>
              </a:ext>
            </a:extLst>
          </p:cNvPr>
          <p:cNvSpPr txBox="1"/>
          <p:nvPr/>
        </p:nvSpPr>
        <p:spPr>
          <a:xfrm>
            <a:off x="8309152" y="3156787"/>
            <a:ext cx="1462836" cy="307777"/>
          </a:xfrm>
          <a:prstGeom prst="rect">
            <a:avLst/>
          </a:prstGeom>
          <a:noFill/>
        </p:spPr>
        <p:txBody>
          <a:bodyPr wrap="none" rtlCol="0">
            <a:spAutoFit/>
          </a:bodyPr>
          <a:lstStyle/>
          <a:p>
            <a:r>
              <a:rPr lang="en-IN" sz="1400" dirty="0"/>
              <a:t>Platform agnostic</a:t>
            </a:r>
          </a:p>
        </p:txBody>
      </p:sp>
      <p:sp>
        <p:nvSpPr>
          <p:cNvPr id="8" name="TextBox 7">
            <a:extLst>
              <a:ext uri="{FF2B5EF4-FFF2-40B4-BE49-F238E27FC236}">
                <a16:creationId xmlns:a16="http://schemas.microsoft.com/office/drawing/2014/main" id="{F5C35CD2-EE4B-35CA-966E-976CA580B3FA}"/>
              </a:ext>
            </a:extLst>
          </p:cNvPr>
          <p:cNvSpPr txBox="1"/>
          <p:nvPr/>
        </p:nvSpPr>
        <p:spPr>
          <a:xfrm>
            <a:off x="8309152" y="4778526"/>
            <a:ext cx="1897058" cy="523220"/>
          </a:xfrm>
          <a:prstGeom prst="rect">
            <a:avLst/>
          </a:prstGeom>
          <a:noFill/>
        </p:spPr>
        <p:txBody>
          <a:bodyPr wrap="none" rtlCol="0">
            <a:spAutoFit/>
          </a:bodyPr>
          <a:lstStyle/>
          <a:p>
            <a:r>
              <a:rPr lang="en-IN" sz="1400" dirty="0"/>
              <a:t>Website builder/</a:t>
            </a:r>
          </a:p>
          <a:p>
            <a:r>
              <a:rPr lang="en-IN" sz="1400" dirty="0"/>
              <a:t>Low/No code platforms</a:t>
            </a:r>
          </a:p>
        </p:txBody>
      </p:sp>
      <p:sp>
        <p:nvSpPr>
          <p:cNvPr id="9" name="TextBox 8">
            <a:extLst>
              <a:ext uri="{FF2B5EF4-FFF2-40B4-BE49-F238E27FC236}">
                <a16:creationId xmlns:a16="http://schemas.microsoft.com/office/drawing/2014/main" id="{E4537BE3-43B7-FB81-F7BD-445DCC94F0AE}"/>
              </a:ext>
            </a:extLst>
          </p:cNvPr>
          <p:cNvSpPr txBox="1"/>
          <p:nvPr/>
        </p:nvSpPr>
        <p:spPr>
          <a:xfrm>
            <a:off x="6762228" y="6137472"/>
            <a:ext cx="1261499" cy="307777"/>
          </a:xfrm>
          <a:prstGeom prst="rect">
            <a:avLst/>
          </a:prstGeom>
          <a:noFill/>
        </p:spPr>
        <p:txBody>
          <a:bodyPr wrap="none" rtlCol="0">
            <a:spAutoFit/>
          </a:bodyPr>
          <a:lstStyle/>
          <a:p>
            <a:r>
              <a:rPr lang="en-IN" sz="1400" dirty="0"/>
              <a:t>Browser based</a:t>
            </a:r>
          </a:p>
        </p:txBody>
      </p:sp>
      <p:sp>
        <p:nvSpPr>
          <p:cNvPr id="10" name="TextBox 9">
            <a:extLst>
              <a:ext uri="{FF2B5EF4-FFF2-40B4-BE49-F238E27FC236}">
                <a16:creationId xmlns:a16="http://schemas.microsoft.com/office/drawing/2014/main" id="{3B1B9833-DD9A-AAD7-E520-83B96E06CB4E}"/>
              </a:ext>
            </a:extLst>
          </p:cNvPr>
          <p:cNvSpPr txBox="1"/>
          <p:nvPr/>
        </p:nvSpPr>
        <p:spPr>
          <a:xfrm>
            <a:off x="2296036" y="3156787"/>
            <a:ext cx="1261499" cy="307777"/>
          </a:xfrm>
          <a:prstGeom prst="rect">
            <a:avLst/>
          </a:prstGeom>
          <a:noFill/>
        </p:spPr>
        <p:txBody>
          <a:bodyPr wrap="none" rtlCol="0">
            <a:spAutoFit/>
          </a:bodyPr>
          <a:lstStyle/>
          <a:p>
            <a:r>
              <a:rPr lang="en-IN" sz="1400" dirty="0"/>
              <a:t>Browser based</a:t>
            </a:r>
          </a:p>
        </p:txBody>
      </p:sp>
      <p:sp>
        <p:nvSpPr>
          <p:cNvPr id="11" name="TextBox 10">
            <a:extLst>
              <a:ext uri="{FF2B5EF4-FFF2-40B4-BE49-F238E27FC236}">
                <a16:creationId xmlns:a16="http://schemas.microsoft.com/office/drawing/2014/main" id="{3E91EAFA-57AA-F12C-528D-35110779E997}"/>
              </a:ext>
            </a:extLst>
          </p:cNvPr>
          <p:cNvSpPr txBox="1"/>
          <p:nvPr/>
        </p:nvSpPr>
        <p:spPr>
          <a:xfrm>
            <a:off x="2042106" y="4778526"/>
            <a:ext cx="1471621" cy="307777"/>
          </a:xfrm>
          <a:prstGeom prst="rect">
            <a:avLst/>
          </a:prstGeom>
          <a:noFill/>
        </p:spPr>
        <p:txBody>
          <a:bodyPr wrap="none" rtlCol="0">
            <a:spAutoFit/>
          </a:bodyPr>
          <a:lstStyle/>
          <a:p>
            <a:r>
              <a:rPr lang="en-IN" sz="1400"/>
              <a:t>Managed Hosting</a:t>
            </a:r>
          </a:p>
        </p:txBody>
      </p:sp>
      <p:sp>
        <p:nvSpPr>
          <p:cNvPr id="12" name="TextBox 11">
            <a:extLst>
              <a:ext uri="{FF2B5EF4-FFF2-40B4-BE49-F238E27FC236}">
                <a16:creationId xmlns:a16="http://schemas.microsoft.com/office/drawing/2014/main" id="{65493988-D049-3227-6854-FDE9A21310FE}"/>
              </a:ext>
            </a:extLst>
          </p:cNvPr>
          <p:cNvSpPr txBox="1"/>
          <p:nvPr/>
        </p:nvSpPr>
        <p:spPr>
          <a:xfrm>
            <a:off x="6639283" y="1931233"/>
            <a:ext cx="1906291" cy="307777"/>
          </a:xfrm>
          <a:prstGeom prst="rect">
            <a:avLst/>
          </a:prstGeom>
          <a:noFill/>
        </p:spPr>
        <p:txBody>
          <a:bodyPr wrap="none" rtlCol="0">
            <a:spAutoFit/>
          </a:bodyPr>
          <a:lstStyle/>
          <a:p>
            <a:r>
              <a:rPr lang="en-IN" sz="1400" dirty="0"/>
              <a:t>User friendly web app!!</a:t>
            </a:r>
          </a:p>
        </p:txBody>
      </p:sp>
      <p:sp>
        <p:nvSpPr>
          <p:cNvPr id="13" name="Arrow: Right 12">
            <a:hlinkClick r:id="rId8" action="ppaction://hlinksldjump"/>
            <a:extLst>
              <a:ext uri="{FF2B5EF4-FFF2-40B4-BE49-F238E27FC236}">
                <a16:creationId xmlns:a16="http://schemas.microsoft.com/office/drawing/2014/main" id="{82C2E1ED-97E0-AE54-DA6A-841A5240D447}"/>
              </a:ext>
            </a:extLst>
          </p:cNvPr>
          <p:cNvSpPr/>
          <p:nvPr/>
        </p:nvSpPr>
        <p:spPr>
          <a:xfrm>
            <a:off x="10920553" y="542958"/>
            <a:ext cx="901700" cy="5715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14FB6828-A6D4-D53F-F432-A97CEDDDF536}"/>
              </a:ext>
            </a:extLst>
          </p:cNvPr>
          <p:cNvSpPr txBox="1"/>
          <p:nvPr/>
        </p:nvSpPr>
        <p:spPr>
          <a:xfrm>
            <a:off x="484788" y="1838900"/>
            <a:ext cx="4586256" cy="400110"/>
          </a:xfrm>
          <a:prstGeom prst="rect">
            <a:avLst/>
          </a:prstGeom>
          <a:noFill/>
        </p:spPr>
        <p:txBody>
          <a:bodyPr wrap="none" rtlCol="0">
            <a:spAutoFit/>
          </a:bodyPr>
          <a:lstStyle/>
          <a:p>
            <a:r>
              <a:rPr lang="en-IN" sz="2000" dirty="0">
                <a:solidFill>
                  <a:schemeClr val="accent2">
                    <a:lumMod val="40000"/>
                    <a:lumOff val="60000"/>
                  </a:schemeClr>
                </a:solidFill>
              </a:rPr>
              <a:t>Why are we using the Web App Platform ?</a:t>
            </a:r>
          </a:p>
        </p:txBody>
      </p:sp>
      <p:sp>
        <p:nvSpPr>
          <p:cNvPr id="15" name="TextBox 14">
            <a:extLst>
              <a:ext uri="{FF2B5EF4-FFF2-40B4-BE49-F238E27FC236}">
                <a16:creationId xmlns:a16="http://schemas.microsoft.com/office/drawing/2014/main" id="{BAAB2BB1-1324-087A-9DCF-A424C141091D}"/>
              </a:ext>
            </a:extLst>
          </p:cNvPr>
          <p:cNvSpPr txBox="1"/>
          <p:nvPr/>
        </p:nvSpPr>
        <p:spPr>
          <a:xfrm>
            <a:off x="8732281" y="685698"/>
            <a:ext cx="2079415" cy="338554"/>
          </a:xfrm>
          <a:prstGeom prst="rect">
            <a:avLst/>
          </a:prstGeom>
          <a:noFill/>
        </p:spPr>
        <p:txBody>
          <a:bodyPr wrap="none" rtlCol="0">
            <a:spAutoFit/>
          </a:bodyPr>
          <a:lstStyle/>
          <a:p>
            <a:r>
              <a:rPr lang="en-IN" sz="1600" dirty="0">
                <a:solidFill>
                  <a:schemeClr val="accent2">
                    <a:lumMod val="40000"/>
                    <a:lumOff val="60000"/>
                  </a:schemeClr>
                </a:solidFill>
              </a:rPr>
              <a:t>Source Research Slides</a:t>
            </a:r>
          </a:p>
        </p:txBody>
      </p:sp>
    </p:spTree>
    <p:extLst>
      <p:ext uri="{BB962C8B-B14F-4D97-AF65-F5344CB8AC3E}">
        <p14:creationId xmlns:p14="http://schemas.microsoft.com/office/powerpoint/2010/main" val="1196298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D88B1-DEB3-4107-B66A-72D08E28D989}"/>
              </a:ext>
            </a:extLst>
          </p:cNvPr>
          <p:cNvSpPr>
            <a:spLocks noGrp="1"/>
          </p:cNvSpPr>
          <p:nvPr>
            <p:ph type="title"/>
          </p:nvPr>
        </p:nvSpPr>
        <p:spPr>
          <a:xfrm>
            <a:off x="838200" y="365126"/>
            <a:ext cx="10508673" cy="916420"/>
          </a:xfrm>
        </p:spPr>
        <p:txBody>
          <a:bodyPr>
            <a:normAutofit/>
          </a:bodyPr>
          <a:lstStyle/>
          <a:p>
            <a:r>
              <a:rPr lang="en-IN" sz="4200" dirty="0">
                <a:solidFill>
                  <a:schemeClr val="accent2">
                    <a:lumMod val="40000"/>
                    <a:lumOff val="60000"/>
                  </a:schemeClr>
                </a:solidFill>
              </a:rPr>
              <a:t>Hrithik’s Design Work</a:t>
            </a:r>
          </a:p>
        </p:txBody>
      </p:sp>
      <p:pic>
        <p:nvPicPr>
          <p:cNvPr id="4" name="Picture 3">
            <a:extLst>
              <a:ext uri="{FF2B5EF4-FFF2-40B4-BE49-F238E27FC236}">
                <a16:creationId xmlns:a16="http://schemas.microsoft.com/office/drawing/2014/main" id="{B2184710-C381-507A-CB8D-3F8C0ABE0DD1}"/>
              </a:ext>
            </a:extLst>
          </p:cNvPr>
          <p:cNvPicPr>
            <a:picLocks noChangeAspect="1"/>
          </p:cNvPicPr>
          <p:nvPr/>
        </p:nvPicPr>
        <p:blipFill rotWithShape="1">
          <a:blip r:embed="rId2"/>
          <a:srcRect l="5423" r="5450" b="4941"/>
          <a:stretch/>
        </p:blipFill>
        <p:spPr>
          <a:xfrm>
            <a:off x="3044266" y="1457828"/>
            <a:ext cx="3214080" cy="2269903"/>
          </a:xfrm>
          <a:prstGeom prst="rect">
            <a:avLst/>
          </a:prstGeom>
          <a:ln>
            <a:solidFill>
              <a:srgbClr val="E5E6FF"/>
            </a:solidFill>
          </a:ln>
        </p:spPr>
      </p:pic>
      <p:pic>
        <p:nvPicPr>
          <p:cNvPr id="6" name="Picture 5">
            <a:extLst>
              <a:ext uri="{FF2B5EF4-FFF2-40B4-BE49-F238E27FC236}">
                <a16:creationId xmlns:a16="http://schemas.microsoft.com/office/drawing/2014/main" id="{2835B3BD-43F4-BF62-699A-EC5C8CD34B6C}"/>
              </a:ext>
            </a:extLst>
          </p:cNvPr>
          <p:cNvPicPr>
            <a:picLocks noChangeAspect="1"/>
          </p:cNvPicPr>
          <p:nvPr/>
        </p:nvPicPr>
        <p:blipFill rotWithShape="1">
          <a:blip r:embed="rId3"/>
          <a:srcRect l="5723" r="4469" b="4431"/>
          <a:stretch/>
        </p:blipFill>
        <p:spPr>
          <a:xfrm>
            <a:off x="6975919" y="1439555"/>
            <a:ext cx="3544747" cy="2306450"/>
          </a:xfrm>
          <a:prstGeom prst="rect">
            <a:avLst/>
          </a:prstGeom>
          <a:ln>
            <a:solidFill>
              <a:srgbClr val="E5E6FF"/>
            </a:solidFill>
          </a:ln>
        </p:spPr>
      </p:pic>
      <p:pic>
        <p:nvPicPr>
          <p:cNvPr id="10" name="Picture 9">
            <a:extLst>
              <a:ext uri="{FF2B5EF4-FFF2-40B4-BE49-F238E27FC236}">
                <a16:creationId xmlns:a16="http://schemas.microsoft.com/office/drawing/2014/main" id="{CBCEBDB6-A7DB-1A43-2A30-E81DF45CA0BB}"/>
              </a:ext>
            </a:extLst>
          </p:cNvPr>
          <p:cNvPicPr>
            <a:picLocks noChangeAspect="1"/>
          </p:cNvPicPr>
          <p:nvPr/>
        </p:nvPicPr>
        <p:blipFill rotWithShape="1">
          <a:blip r:embed="rId4"/>
          <a:srcRect l="2082" r="1192" b="8083"/>
          <a:stretch/>
        </p:blipFill>
        <p:spPr>
          <a:xfrm>
            <a:off x="2810368" y="4089622"/>
            <a:ext cx="3282168" cy="2042260"/>
          </a:xfrm>
          <a:prstGeom prst="rect">
            <a:avLst/>
          </a:prstGeom>
          <a:ln>
            <a:solidFill>
              <a:srgbClr val="E5E6FF"/>
            </a:solidFill>
          </a:ln>
        </p:spPr>
      </p:pic>
      <p:pic>
        <p:nvPicPr>
          <p:cNvPr id="12" name="Picture 11">
            <a:extLst>
              <a:ext uri="{FF2B5EF4-FFF2-40B4-BE49-F238E27FC236}">
                <a16:creationId xmlns:a16="http://schemas.microsoft.com/office/drawing/2014/main" id="{F760E9C5-BFCA-5431-3386-CF65269F0F41}"/>
              </a:ext>
            </a:extLst>
          </p:cNvPr>
          <p:cNvPicPr>
            <a:picLocks noChangeAspect="1"/>
          </p:cNvPicPr>
          <p:nvPr/>
        </p:nvPicPr>
        <p:blipFill rotWithShape="1">
          <a:blip r:embed="rId5"/>
          <a:srcRect l="1137" r="543" b="5475"/>
          <a:stretch/>
        </p:blipFill>
        <p:spPr>
          <a:xfrm>
            <a:off x="6841295" y="4089622"/>
            <a:ext cx="3342937" cy="2042260"/>
          </a:xfrm>
          <a:prstGeom prst="rect">
            <a:avLst/>
          </a:prstGeom>
          <a:ln>
            <a:solidFill>
              <a:srgbClr val="E5E6FF"/>
            </a:solidFill>
          </a:ln>
        </p:spPr>
      </p:pic>
      <p:pic>
        <p:nvPicPr>
          <p:cNvPr id="5" name="Picture 4">
            <a:extLst>
              <a:ext uri="{FF2B5EF4-FFF2-40B4-BE49-F238E27FC236}">
                <a16:creationId xmlns:a16="http://schemas.microsoft.com/office/drawing/2014/main" id="{DFC5D0FD-A021-10C6-5321-1CC2340932FC}"/>
              </a:ext>
            </a:extLst>
          </p:cNvPr>
          <p:cNvPicPr>
            <a:picLocks noChangeAspect="1"/>
          </p:cNvPicPr>
          <p:nvPr/>
        </p:nvPicPr>
        <p:blipFill>
          <a:blip r:embed="rId6"/>
          <a:stretch>
            <a:fillRect/>
          </a:stretch>
        </p:blipFill>
        <p:spPr>
          <a:xfrm>
            <a:off x="1077198" y="1838535"/>
            <a:ext cx="1462700" cy="3180930"/>
          </a:xfrm>
          <a:prstGeom prst="rect">
            <a:avLst/>
          </a:prstGeom>
        </p:spPr>
      </p:pic>
    </p:spTree>
    <p:extLst>
      <p:ext uri="{BB962C8B-B14F-4D97-AF65-F5344CB8AC3E}">
        <p14:creationId xmlns:p14="http://schemas.microsoft.com/office/powerpoint/2010/main" val="3783148668"/>
      </p:ext>
    </p:extLst>
  </p:cSld>
  <p:clrMapOvr>
    <a:masterClrMapping/>
  </p:clrMapOvr>
</p:sld>
</file>

<file path=ppt/theme/theme1.xml><?xml version="1.0" encoding="utf-8"?>
<a:theme xmlns:a="http://schemas.openxmlformats.org/drawingml/2006/main" name="Office Theme">
  <a:themeElements>
    <a:clrScheme name="Custom 6">
      <a:dk1>
        <a:srgbClr val="262626"/>
      </a:dk1>
      <a:lt1>
        <a:sysClr val="window" lastClr="FFFFFF"/>
      </a:lt1>
      <a:dk2>
        <a:srgbClr val="2F5496"/>
      </a:dk2>
      <a:lt2>
        <a:srgbClr val="E7E6E6"/>
      </a:lt2>
      <a:accent1>
        <a:srgbClr val="4472C4"/>
      </a:accent1>
      <a:accent2>
        <a:srgbClr val="ED7D31"/>
      </a:accent2>
      <a:accent3>
        <a:srgbClr val="A5A5A5"/>
      </a:accent3>
      <a:accent4>
        <a:srgbClr val="FFC000"/>
      </a:accent4>
      <a:accent5>
        <a:srgbClr val="5B9BD5"/>
      </a:accent5>
      <a:accent6>
        <a:srgbClr val="70AD47"/>
      </a:accent6>
      <a:hlink>
        <a:srgbClr val="48A1FA"/>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0</TotalTime>
  <Words>5924</Words>
  <Application>Microsoft Office PowerPoint</Application>
  <PresentationFormat>Widescreen</PresentationFormat>
  <Paragraphs>698</Paragraphs>
  <Slides>37</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Amasis MT Pro</vt:lpstr>
      <vt:lpstr>Arial</vt:lpstr>
      <vt:lpstr>Arial,Sans-Serif</vt:lpstr>
      <vt:lpstr>Calibri</vt:lpstr>
      <vt:lpstr>Calibri Light</vt:lpstr>
      <vt:lpstr>Segoe UI</vt:lpstr>
      <vt:lpstr>Office Theme</vt:lpstr>
      <vt:lpstr>Team Software Project: Uni Marketplace </vt:lpstr>
      <vt:lpstr>Uni Marketplace: For Students, By Students !!</vt:lpstr>
      <vt:lpstr>What we are trying to Solve </vt:lpstr>
      <vt:lpstr>User Journeys – Student as a Seller / Buyer</vt:lpstr>
      <vt:lpstr>Roles</vt:lpstr>
      <vt:lpstr>Gantt Chart</vt:lpstr>
      <vt:lpstr>Hrithik’s Work To Date</vt:lpstr>
      <vt:lpstr>Hrithik’s Work To Date</vt:lpstr>
      <vt:lpstr>Hrithik’s Design Work</vt:lpstr>
      <vt:lpstr>GitHub and Trello</vt:lpstr>
      <vt:lpstr>Jemima’s Work To Date</vt:lpstr>
      <vt:lpstr>Research into Security and Privacy Systems</vt:lpstr>
      <vt:lpstr>Jemima’s Work To Date</vt:lpstr>
      <vt:lpstr>Anderson’s Work To Date</vt:lpstr>
      <vt:lpstr>Research on eBay, Vinted, and Depop</vt:lpstr>
      <vt:lpstr>What makes our marketplace different</vt:lpstr>
      <vt:lpstr>Anderson’s Design Work</vt:lpstr>
      <vt:lpstr>Mahfuza’s Work To Date</vt:lpstr>
      <vt:lpstr>Design Implementation Principles</vt:lpstr>
      <vt:lpstr>Design Principles</vt:lpstr>
      <vt:lpstr>Colour Schemes &amp; Logo </vt:lpstr>
      <vt:lpstr>Sujan’s Work To Date </vt:lpstr>
      <vt:lpstr>Research on Responsive web design</vt:lpstr>
      <vt:lpstr>Starting with Responsive Web Design</vt:lpstr>
      <vt:lpstr>Features of the website </vt:lpstr>
      <vt:lpstr>HTML code &amp; CSS for Account Page</vt:lpstr>
      <vt:lpstr>Project Management</vt:lpstr>
      <vt:lpstr>Tasks remaining</vt:lpstr>
      <vt:lpstr>Minutes of Meeting - Agenda</vt:lpstr>
      <vt:lpstr>Additional Research slides</vt:lpstr>
      <vt:lpstr>Main Research Topics</vt:lpstr>
      <vt:lpstr>Comparison between different platforms for development</vt:lpstr>
      <vt:lpstr>Comparison of various solutions of making a Web App</vt:lpstr>
      <vt:lpstr>Comparison of various Wireframing/Designing Tools</vt:lpstr>
      <vt:lpstr>References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Software Project: Group 2 </dc:title>
  <dc:creator>Hrithik Chandra [Student-PECS]</dc:creator>
  <cp:lastModifiedBy>Hrithik Chandra</cp:lastModifiedBy>
  <cp:revision>12</cp:revision>
  <dcterms:created xsi:type="dcterms:W3CDTF">2024-02-09T10:39:52Z</dcterms:created>
  <dcterms:modified xsi:type="dcterms:W3CDTF">2024-02-29T23:01:58Z</dcterms:modified>
</cp:coreProperties>
</file>